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5"/>
  </p:sldMasterIdLst>
  <p:notesMasterIdLst>
    <p:notesMasterId r:id="rId20"/>
  </p:notesMasterIdLst>
  <p:handoutMasterIdLst>
    <p:handoutMasterId r:id="rId21"/>
  </p:handoutMasterIdLst>
  <p:sldIdLst>
    <p:sldId id="256" r:id="rId6"/>
    <p:sldId id="311" r:id="rId7"/>
    <p:sldId id="322" r:id="rId8"/>
    <p:sldId id="320" r:id="rId9"/>
    <p:sldId id="323" r:id="rId10"/>
    <p:sldId id="324" r:id="rId11"/>
    <p:sldId id="325" r:id="rId12"/>
    <p:sldId id="326" r:id="rId13"/>
    <p:sldId id="330" r:id="rId14"/>
    <p:sldId id="327" r:id="rId15"/>
    <p:sldId id="328" r:id="rId16"/>
    <p:sldId id="329" r:id="rId17"/>
    <p:sldId id="272" r:id="rId18"/>
    <p:sldId id="321" r:id="rId19"/>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E"/>
    <a:srgbClr val="FFCA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721C81-1931-4B3B-A9F3-7C03701B9FF1}" v="16" dt="2024-10-23T15:28:58.155"/>
    <p1510:client id="{C76C79A8-E1BA-47F9-A3BA-5F3B30EA213C}" v="16" dt="2024-10-23T13:47:57.8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1636" autoAdjust="0"/>
  </p:normalViewPr>
  <p:slideViewPr>
    <p:cSldViewPr snapToGrid="0" snapToObjects="1">
      <p:cViewPr varScale="1">
        <p:scale>
          <a:sx n="58" d="100"/>
          <a:sy n="58" d="100"/>
        </p:scale>
        <p:origin x="1512" y="40"/>
      </p:cViewPr>
      <p:guideLst/>
    </p:cSldViewPr>
  </p:slideViewPr>
  <p:notesTextViewPr>
    <p:cViewPr>
      <p:scale>
        <a:sx n="3" d="2"/>
        <a:sy n="3" d="2"/>
      </p:scale>
      <p:origin x="0" y="0"/>
    </p:cViewPr>
  </p:notesTextViewPr>
  <p:notesViewPr>
    <p:cSldViewPr snapToGrid="0" snapToObjects="1">
      <p:cViewPr varScale="1">
        <p:scale>
          <a:sx n="44" d="100"/>
          <a:sy n="44" d="100"/>
        </p:scale>
        <p:origin x="285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mp, Anne-Marie" userId="5b3671fc-4b84-40f3-b00c-5b7679d3afa6" providerId="ADAL" clId="{BB721C81-1931-4B3B-A9F3-7C03701B9FF1}"/>
    <pc:docChg chg="undo redo custSel addSld delSld modSld">
      <pc:chgData name="Kemp, Anne-Marie" userId="5b3671fc-4b84-40f3-b00c-5b7679d3afa6" providerId="ADAL" clId="{BB721C81-1931-4B3B-A9F3-7C03701B9FF1}" dt="2024-10-23T15:32:31.361" v="614" actId="20577"/>
      <pc:docMkLst>
        <pc:docMk/>
      </pc:docMkLst>
      <pc:sldChg chg="modSp mod">
        <pc:chgData name="Kemp, Anne-Marie" userId="5b3671fc-4b84-40f3-b00c-5b7679d3afa6" providerId="ADAL" clId="{BB721C81-1931-4B3B-A9F3-7C03701B9FF1}" dt="2024-10-23T15:32:31.361" v="614" actId="20577"/>
        <pc:sldMkLst>
          <pc:docMk/>
          <pc:sldMk cId="3833117072" sldId="272"/>
        </pc:sldMkLst>
        <pc:spChg chg="mod">
          <ac:chgData name="Kemp, Anne-Marie" userId="5b3671fc-4b84-40f3-b00c-5b7679d3afa6" providerId="ADAL" clId="{BB721C81-1931-4B3B-A9F3-7C03701B9FF1}" dt="2024-10-23T15:20:40.463" v="543" actId="255"/>
          <ac:spMkLst>
            <pc:docMk/>
            <pc:sldMk cId="3833117072" sldId="272"/>
            <ac:spMk id="2" creationId="{00000000-0000-0000-0000-000000000000}"/>
          </ac:spMkLst>
        </pc:spChg>
        <pc:spChg chg="mod">
          <ac:chgData name="Kemp, Anne-Marie" userId="5b3671fc-4b84-40f3-b00c-5b7679d3afa6" providerId="ADAL" clId="{BB721C81-1931-4B3B-A9F3-7C03701B9FF1}" dt="2024-10-23T15:32:31.361" v="614" actId="20577"/>
          <ac:spMkLst>
            <pc:docMk/>
            <pc:sldMk cId="3833117072" sldId="272"/>
            <ac:spMk id="3" creationId="{00000000-0000-0000-0000-000000000000}"/>
          </ac:spMkLst>
        </pc:spChg>
      </pc:sldChg>
      <pc:sldChg chg="del">
        <pc:chgData name="Kemp, Anne-Marie" userId="5b3671fc-4b84-40f3-b00c-5b7679d3afa6" providerId="ADAL" clId="{BB721C81-1931-4B3B-A9F3-7C03701B9FF1}" dt="2024-10-23T14:39:13.436" v="14" actId="2696"/>
        <pc:sldMkLst>
          <pc:docMk/>
          <pc:sldMk cId="1934105719" sldId="274"/>
        </pc:sldMkLst>
      </pc:sldChg>
      <pc:sldChg chg="modSp mod">
        <pc:chgData name="Kemp, Anne-Marie" userId="5b3671fc-4b84-40f3-b00c-5b7679d3afa6" providerId="ADAL" clId="{BB721C81-1931-4B3B-A9F3-7C03701B9FF1}" dt="2024-10-23T14:42:07.244" v="16" actId="1076"/>
        <pc:sldMkLst>
          <pc:docMk/>
          <pc:sldMk cId="2191291887" sldId="311"/>
        </pc:sldMkLst>
        <pc:spChg chg="mod">
          <ac:chgData name="Kemp, Anne-Marie" userId="5b3671fc-4b84-40f3-b00c-5b7679d3afa6" providerId="ADAL" clId="{BB721C81-1931-4B3B-A9F3-7C03701B9FF1}" dt="2024-10-23T14:42:07.244" v="16" actId="1076"/>
          <ac:spMkLst>
            <pc:docMk/>
            <pc:sldMk cId="2191291887" sldId="311"/>
            <ac:spMk id="4" creationId="{C1831248-4E14-6EB3-7B05-D6A6BC9F3CE7}"/>
          </ac:spMkLst>
        </pc:spChg>
      </pc:sldChg>
      <pc:sldChg chg="modSp mod">
        <pc:chgData name="Kemp, Anne-Marie" userId="5b3671fc-4b84-40f3-b00c-5b7679d3afa6" providerId="ADAL" clId="{BB721C81-1931-4B3B-A9F3-7C03701B9FF1}" dt="2024-10-23T15:21:06.904" v="544" actId="255"/>
        <pc:sldMkLst>
          <pc:docMk/>
          <pc:sldMk cId="2830231711" sldId="322"/>
        </pc:sldMkLst>
        <pc:spChg chg="mod">
          <ac:chgData name="Kemp, Anne-Marie" userId="5b3671fc-4b84-40f3-b00c-5b7679d3afa6" providerId="ADAL" clId="{BB721C81-1931-4B3B-A9F3-7C03701B9FF1}" dt="2024-10-23T15:21:06.904" v="544" actId="255"/>
          <ac:spMkLst>
            <pc:docMk/>
            <pc:sldMk cId="2830231711" sldId="322"/>
            <ac:spMk id="3" creationId="{2F1F8FC8-37FD-A31D-71D4-3C33DF72F55E}"/>
          </ac:spMkLst>
        </pc:spChg>
      </pc:sldChg>
      <pc:sldChg chg="modSp mod">
        <pc:chgData name="Kemp, Anne-Marie" userId="5b3671fc-4b84-40f3-b00c-5b7679d3afa6" providerId="ADAL" clId="{BB721C81-1931-4B3B-A9F3-7C03701B9FF1}" dt="2024-10-23T14:44:52.661" v="20" actId="255"/>
        <pc:sldMkLst>
          <pc:docMk/>
          <pc:sldMk cId="3720347464" sldId="323"/>
        </pc:sldMkLst>
        <pc:spChg chg="mod">
          <ac:chgData name="Kemp, Anne-Marie" userId="5b3671fc-4b84-40f3-b00c-5b7679d3afa6" providerId="ADAL" clId="{BB721C81-1931-4B3B-A9F3-7C03701B9FF1}" dt="2024-10-23T14:44:52.661" v="20" actId="255"/>
          <ac:spMkLst>
            <pc:docMk/>
            <pc:sldMk cId="3720347464" sldId="323"/>
            <ac:spMk id="3" creationId="{82EBD5BA-24D1-D46C-C636-EA21C39AB364}"/>
          </ac:spMkLst>
        </pc:spChg>
      </pc:sldChg>
      <pc:sldChg chg="modSp mod modNotesTx">
        <pc:chgData name="Kemp, Anne-Marie" userId="5b3671fc-4b84-40f3-b00c-5b7679d3afa6" providerId="ADAL" clId="{BB721C81-1931-4B3B-A9F3-7C03701B9FF1}" dt="2024-10-23T15:22:28.151" v="546" actId="20577"/>
        <pc:sldMkLst>
          <pc:docMk/>
          <pc:sldMk cId="2174484343" sldId="324"/>
        </pc:sldMkLst>
        <pc:spChg chg="mod">
          <ac:chgData name="Kemp, Anne-Marie" userId="5b3671fc-4b84-40f3-b00c-5b7679d3afa6" providerId="ADAL" clId="{BB721C81-1931-4B3B-A9F3-7C03701B9FF1}" dt="2024-10-23T14:45:35.141" v="26" actId="20577"/>
          <ac:spMkLst>
            <pc:docMk/>
            <pc:sldMk cId="2174484343" sldId="324"/>
            <ac:spMk id="3" creationId="{BEC5E0FA-872B-CC16-F382-40CBD42EFB48}"/>
          </ac:spMkLst>
        </pc:spChg>
      </pc:sldChg>
      <pc:sldChg chg="modSp mod">
        <pc:chgData name="Kemp, Anne-Marie" userId="5b3671fc-4b84-40f3-b00c-5b7679d3afa6" providerId="ADAL" clId="{BB721C81-1931-4B3B-A9F3-7C03701B9FF1}" dt="2024-10-23T14:47:18.337" v="76" actId="20577"/>
        <pc:sldMkLst>
          <pc:docMk/>
          <pc:sldMk cId="1537709756" sldId="325"/>
        </pc:sldMkLst>
        <pc:spChg chg="mod">
          <ac:chgData name="Kemp, Anne-Marie" userId="5b3671fc-4b84-40f3-b00c-5b7679d3afa6" providerId="ADAL" clId="{BB721C81-1931-4B3B-A9F3-7C03701B9FF1}" dt="2024-10-23T14:47:18.337" v="76" actId="20577"/>
          <ac:spMkLst>
            <pc:docMk/>
            <pc:sldMk cId="1537709756" sldId="325"/>
            <ac:spMk id="3" creationId="{6481175D-AD69-79EF-E944-D0EB346E902D}"/>
          </ac:spMkLst>
        </pc:spChg>
        <pc:spChg chg="mod">
          <ac:chgData name="Kemp, Anne-Marie" userId="5b3671fc-4b84-40f3-b00c-5b7679d3afa6" providerId="ADAL" clId="{BB721C81-1931-4B3B-A9F3-7C03701B9FF1}" dt="2024-10-23T14:45:49.187" v="27" actId="255"/>
          <ac:spMkLst>
            <pc:docMk/>
            <pc:sldMk cId="1537709756" sldId="325"/>
            <ac:spMk id="5" creationId="{4370F51D-9644-FFE8-9558-077F35081C6C}"/>
          </ac:spMkLst>
        </pc:spChg>
      </pc:sldChg>
      <pc:sldChg chg="addSp delSp modSp mod">
        <pc:chgData name="Kemp, Anne-Marie" userId="5b3671fc-4b84-40f3-b00c-5b7679d3afa6" providerId="ADAL" clId="{BB721C81-1931-4B3B-A9F3-7C03701B9FF1}" dt="2024-10-23T15:04:03.897" v="131" actId="20577"/>
        <pc:sldMkLst>
          <pc:docMk/>
          <pc:sldMk cId="1927205647" sldId="326"/>
        </pc:sldMkLst>
        <pc:spChg chg="mod">
          <ac:chgData name="Kemp, Anne-Marie" userId="5b3671fc-4b84-40f3-b00c-5b7679d3afa6" providerId="ADAL" clId="{BB721C81-1931-4B3B-A9F3-7C03701B9FF1}" dt="2024-10-23T15:04:03.897" v="131" actId="20577"/>
          <ac:spMkLst>
            <pc:docMk/>
            <pc:sldMk cId="1927205647" sldId="326"/>
            <ac:spMk id="3" creationId="{6E2DA9B6-3D43-1DBB-A9C8-028C5CF6F166}"/>
          </ac:spMkLst>
        </pc:spChg>
        <pc:spChg chg="add del mod">
          <ac:chgData name="Kemp, Anne-Marie" userId="5b3671fc-4b84-40f3-b00c-5b7679d3afa6" providerId="ADAL" clId="{BB721C81-1931-4B3B-A9F3-7C03701B9FF1}" dt="2024-10-23T14:31:38.816" v="5" actId="22"/>
          <ac:spMkLst>
            <pc:docMk/>
            <pc:sldMk cId="1927205647" sldId="326"/>
            <ac:spMk id="4" creationId="{7747499E-CBED-53B2-7CB3-F22DF17D50F4}"/>
          </ac:spMkLst>
        </pc:spChg>
        <pc:spChg chg="mod">
          <ac:chgData name="Kemp, Anne-Marie" userId="5b3671fc-4b84-40f3-b00c-5b7679d3afa6" providerId="ADAL" clId="{BB721C81-1931-4B3B-A9F3-7C03701B9FF1}" dt="2024-10-23T14:47:42.862" v="78" actId="255"/>
          <ac:spMkLst>
            <pc:docMk/>
            <pc:sldMk cId="1927205647" sldId="326"/>
            <ac:spMk id="5" creationId="{66B48F2B-6822-0E0B-FEA7-617871791A7A}"/>
          </ac:spMkLst>
        </pc:spChg>
        <pc:spChg chg="add del mod">
          <ac:chgData name="Kemp, Anne-Marie" userId="5b3671fc-4b84-40f3-b00c-5b7679d3afa6" providerId="ADAL" clId="{BB721C81-1931-4B3B-A9F3-7C03701B9FF1}" dt="2024-10-23T15:01:47.164" v="120" actId="21"/>
          <ac:spMkLst>
            <pc:docMk/>
            <pc:sldMk cId="1927205647" sldId="326"/>
            <ac:spMk id="7" creationId="{4ABC114E-E5DF-0F36-C90D-C52F5D57FBCA}"/>
          </ac:spMkLst>
        </pc:spChg>
        <pc:spChg chg="add mod">
          <ac:chgData name="Kemp, Anne-Marie" userId="5b3671fc-4b84-40f3-b00c-5b7679d3afa6" providerId="ADAL" clId="{BB721C81-1931-4B3B-A9F3-7C03701B9FF1}" dt="2024-10-23T14:54:56.550" v="101"/>
          <ac:spMkLst>
            <pc:docMk/>
            <pc:sldMk cId="1927205647" sldId="326"/>
            <ac:spMk id="8" creationId="{FB6689B4-AB55-8B2D-6D15-EB142CE482AD}"/>
          </ac:spMkLst>
        </pc:spChg>
        <pc:spChg chg="add del mod">
          <ac:chgData name="Kemp, Anne-Marie" userId="5b3671fc-4b84-40f3-b00c-5b7679d3afa6" providerId="ADAL" clId="{BB721C81-1931-4B3B-A9F3-7C03701B9FF1}" dt="2024-10-23T15:01:12.915" v="115" actId="478"/>
          <ac:spMkLst>
            <pc:docMk/>
            <pc:sldMk cId="1927205647" sldId="326"/>
            <ac:spMk id="10" creationId="{603ACB41-53FF-0F6A-422F-896E534BC5A1}"/>
          </ac:spMkLst>
        </pc:spChg>
      </pc:sldChg>
      <pc:sldChg chg="modSp mod">
        <pc:chgData name="Kemp, Anne-Marie" userId="5b3671fc-4b84-40f3-b00c-5b7679d3afa6" providerId="ADAL" clId="{BB721C81-1931-4B3B-A9F3-7C03701B9FF1}" dt="2024-10-23T15:24:09.533" v="554" actId="255"/>
        <pc:sldMkLst>
          <pc:docMk/>
          <pc:sldMk cId="4258953563" sldId="327"/>
        </pc:sldMkLst>
        <pc:spChg chg="mod">
          <ac:chgData name="Kemp, Anne-Marie" userId="5b3671fc-4b84-40f3-b00c-5b7679d3afa6" providerId="ADAL" clId="{BB721C81-1931-4B3B-A9F3-7C03701B9FF1}" dt="2024-10-23T15:24:09.533" v="554" actId="255"/>
          <ac:spMkLst>
            <pc:docMk/>
            <pc:sldMk cId="4258953563" sldId="327"/>
            <ac:spMk id="3" creationId="{A1067A95-1002-2A9D-C357-F734CCAA9C70}"/>
          </ac:spMkLst>
        </pc:spChg>
        <pc:spChg chg="mod">
          <ac:chgData name="Kemp, Anne-Marie" userId="5b3671fc-4b84-40f3-b00c-5b7679d3afa6" providerId="ADAL" clId="{BB721C81-1931-4B3B-A9F3-7C03701B9FF1}" dt="2024-10-23T15:24:00.888" v="553" actId="1076"/>
          <ac:spMkLst>
            <pc:docMk/>
            <pc:sldMk cId="4258953563" sldId="327"/>
            <ac:spMk id="5" creationId="{56CA77DD-5560-BBE2-F742-ED43ADBFB824}"/>
          </ac:spMkLst>
        </pc:spChg>
      </pc:sldChg>
      <pc:sldChg chg="modSp mod">
        <pc:chgData name="Kemp, Anne-Marie" userId="5b3671fc-4b84-40f3-b00c-5b7679d3afa6" providerId="ADAL" clId="{BB721C81-1931-4B3B-A9F3-7C03701B9FF1}" dt="2024-10-23T15:17:23.700" v="508" actId="255"/>
        <pc:sldMkLst>
          <pc:docMk/>
          <pc:sldMk cId="702380154" sldId="328"/>
        </pc:sldMkLst>
        <pc:spChg chg="mod">
          <ac:chgData name="Kemp, Anne-Marie" userId="5b3671fc-4b84-40f3-b00c-5b7679d3afa6" providerId="ADAL" clId="{BB721C81-1931-4B3B-A9F3-7C03701B9FF1}" dt="2024-10-23T15:17:23.700" v="508" actId="255"/>
          <ac:spMkLst>
            <pc:docMk/>
            <pc:sldMk cId="702380154" sldId="328"/>
            <ac:spMk id="3" creationId="{8C758F73-8D95-0A65-1B02-0CD8A7B4A872}"/>
          </ac:spMkLst>
        </pc:spChg>
      </pc:sldChg>
      <pc:sldChg chg="addSp modSp mod">
        <pc:chgData name="Kemp, Anne-Marie" userId="5b3671fc-4b84-40f3-b00c-5b7679d3afa6" providerId="ADAL" clId="{BB721C81-1931-4B3B-A9F3-7C03701B9FF1}" dt="2024-10-23T15:20:21.946" v="542" actId="1076"/>
        <pc:sldMkLst>
          <pc:docMk/>
          <pc:sldMk cId="1330817278" sldId="329"/>
        </pc:sldMkLst>
        <pc:spChg chg="mod">
          <ac:chgData name="Kemp, Anne-Marie" userId="5b3671fc-4b84-40f3-b00c-5b7679d3afa6" providerId="ADAL" clId="{BB721C81-1931-4B3B-A9F3-7C03701B9FF1}" dt="2024-10-23T15:18:06.548" v="511" actId="20577"/>
          <ac:spMkLst>
            <pc:docMk/>
            <pc:sldMk cId="1330817278" sldId="329"/>
            <ac:spMk id="3" creationId="{84C2E0C4-734D-B03F-7378-19BA47B0FDBF}"/>
          </ac:spMkLst>
        </pc:spChg>
        <pc:spChg chg="add mod">
          <ac:chgData name="Kemp, Anne-Marie" userId="5b3671fc-4b84-40f3-b00c-5b7679d3afa6" providerId="ADAL" clId="{BB721C81-1931-4B3B-A9F3-7C03701B9FF1}" dt="2024-10-23T15:20:16.864" v="541" actId="120"/>
          <ac:spMkLst>
            <pc:docMk/>
            <pc:sldMk cId="1330817278" sldId="329"/>
            <ac:spMk id="4" creationId="{57A981E8-BA87-55E2-D2BA-1DC7A5B63826}"/>
          </ac:spMkLst>
        </pc:spChg>
        <pc:spChg chg="add mod">
          <ac:chgData name="Kemp, Anne-Marie" userId="5b3671fc-4b84-40f3-b00c-5b7679d3afa6" providerId="ADAL" clId="{BB721C81-1931-4B3B-A9F3-7C03701B9FF1}" dt="2024-10-23T15:20:21.946" v="542" actId="1076"/>
          <ac:spMkLst>
            <pc:docMk/>
            <pc:sldMk cId="1330817278" sldId="329"/>
            <ac:spMk id="5" creationId="{815CD2E5-E422-1993-5D16-887011B71119}"/>
          </ac:spMkLst>
        </pc:spChg>
      </pc:sldChg>
      <pc:sldChg chg="addSp delSp modSp new mod">
        <pc:chgData name="Kemp, Anne-Marie" userId="5b3671fc-4b84-40f3-b00c-5b7679d3afa6" providerId="ADAL" clId="{BB721C81-1931-4B3B-A9F3-7C03701B9FF1}" dt="2024-10-23T15:31:27.392" v="612" actId="1076"/>
        <pc:sldMkLst>
          <pc:docMk/>
          <pc:sldMk cId="490719802" sldId="330"/>
        </pc:sldMkLst>
        <pc:spChg chg="add del mod">
          <ac:chgData name="Kemp, Anne-Marie" userId="5b3671fc-4b84-40f3-b00c-5b7679d3afa6" providerId="ADAL" clId="{BB721C81-1931-4B3B-A9F3-7C03701B9FF1}" dt="2024-10-23T15:26:27.548" v="577" actId="478"/>
          <ac:spMkLst>
            <pc:docMk/>
            <pc:sldMk cId="490719802" sldId="330"/>
            <ac:spMk id="2" creationId="{2425E051-6FB4-8CE3-0B78-342C1214F54F}"/>
          </ac:spMkLst>
        </pc:spChg>
        <pc:spChg chg="add mod">
          <ac:chgData name="Kemp, Anne-Marie" userId="5b3671fc-4b84-40f3-b00c-5b7679d3afa6" providerId="ADAL" clId="{BB721C81-1931-4B3B-A9F3-7C03701B9FF1}" dt="2024-10-23T15:28:42.865" v="586"/>
          <ac:spMkLst>
            <pc:docMk/>
            <pc:sldMk cId="490719802" sldId="330"/>
            <ac:spMk id="4" creationId="{AF85F4ED-C357-219C-1063-810678D9DAE7}"/>
          </ac:spMkLst>
        </pc:spChg>
        <pc:spChg chg="add">
          <ac:chgData name="Kemp, Anne-Marie" userId="5b3671fc-4b84-40f3-b00c-5b7679d3afa6" providerId="ADAL" clId="{BB721C81-1931-4B3B-A9F3-7C03701B9FF1}" dt="2024-10-23T15:26:53.974" v="578" actId="22"/>
          <ac:spMkLst>
            <pc:docMk/>
            <pc:sldMk cId="490719802" sldId="330"/>
            <ac:spMk id="6" creationId="{D8F77A8F-D297-E511-4208-323DE4DC54F4}"/>
          </ac:spMkLst>
        </pc:spChg>
        <pc:spChg chg="add">
          <ac:chgData name="Kemp, Anne-Marie" userId="5b3671fc-4b84-40f3-b00c-5b7679d3afa6" providerId="ADAL" clId="{BB721C81-1931-4B3B-A9F3-7C03701B9FF1}" dt="2024-10-23T15:27:02.668" v="579" actId="22"/>
          <ac:spMkLst>
            <pc:docMk/>
            <pc:sldMk cId="490719802" sldId="330"/>
            <ac:spMk id="8" creationId="{240299E9-0A24-8087-DAFB-1E8228E1401A}"/>
          </ac:spMkLst>
        </pc:spChg>
        <pc:spChg chg="add del">
          <ac:chgData name="Kemp, Anne-Marie" userId="5b3671fc-4b84-40f3-b00c-5b7679d3afa6" providerId="ADAL" clId="{BB721C81-1931-4B3B-A9F3-7C03701B9FF1}" dt="2024-10-23T15:27:20.181" v="581" actId="22"/>
          <ac:spMkLst>
            <pc:docMk/>
            <pc:sldMk cId="490719802" sldId="330"/>
            <ac:spMk id="10" creationId="{5345C558-3886-CBD4-924F-D6CA8C92567A}"/>
          </ac:spMkLst>
        </pc:spChg>
        <pc:spChg chg="add mod">
          <ac:chgData name="Kemp, Anne-Marie" userId="5b3671fc-4b84-40f3-b00c-5b7679d3afa6" providerId="ADAL" clId="{BB721C81-1931-4B3B-A9F3-7C03701B9FF1}" dt="2024-10-23T15:31:21.639" v="611" actId="1076"/>
          <ac:spMkLst>
            <pc:docMk/>
            <pc:sldMk cId="490719802" sldId="330"/>
            <ac:spMk id="12" creationId="{073FABBF-A272-FB90-9442-8D179ADF1E02}"/>
          </ac:spMkLst>
        </pc:spChg>
        <pc:spChg chg="add mod">
          <ac:chgData name="Kemp, Anne-Marie" userId="5b3671fc-4b84-40f3-b00c-5b7679d3afa6" providerId="ADAL" clId="{BB721C81-1931-4B3B-A9F3-7C03701B9FF1}" dt="2024-10-23T15:31:27.392" v="612" actId="1076"/>
          <ac:spMkLst>
            <pc:docMk/>
            <pc:sldMk cId="490719802" sldId="330"/>
            <ac:spMk id="13" creationId="{44551FD2-21B4-5E5F-C493-7EE774D653F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smtClean="0"/>
            </a:lvl1pPr>
          </a:lstStyle>
          <a:p>
            <a:pPr>
              <a:defRPr/>
            </a:pPr>
            <a:fld id="{1D6285EF-A1A6-C242-B827-BE80CE6EA321}" type="datetimeFigureOut">
              <a:rPr lang="en-US"/>
              <a:pPr>
                <a:defRPr/>
              </a:pPr>
              <a:t>10/25/2024</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smtClean="0"/>
            </a:lvl1pPr>
          </a:lstStyle>
          <a:p>
            <a:pPr>
              <a:defRPr/>
            </a:pPr>
            <a:fld id="{B2208635-890F-744B-91FD-3E41B7CA0D63}" type="slidenum">
              <a:rPr lang="en-US"/>
              <a:pPr>
                <a:defRPr/>
              </a:pPr>
              <a:t>‹#›</a:t>
            </a:fld>
            <a:endParaRPr lang="en-US"/>
          </a:p>
        </p:txBody>
      </p:sp>
    </p:spTree>
    <p:extLst>
      <p:ext uri="{BB962C8B-B14F-4D97-AF65-F5344CB8AC3E}">
        <p14:creationId xmlns:p14="http://schemas.microsoft.com/office/powerpoint/2010/main" val="557845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smtClean="0"/>
            </a:lvl1pPr>
          </a:lstStyle>
          <a:p>
            <a:pPr>
              <a:defRPr/>
            </a:pPr>
            <a:fld id="{EAF7A47A-15F4-7A44-B64B-5A854E0265E6}" type="datetimeFigureOut">
              <a:rPr lang="en-US"/>
              <a:pPr>
                <a:defRPr/>
              </a:pPr>
              <a:t>10/25/2024</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smtClean="0"/>
            </a:lvl1pPr>
          </a:lstStyle>
          <a:p>
            <a:pPr>
              <a:defRPr/>
            </a:pPr>
            <a:fld id="{E4D0764B-A43C-D64A-991C-0F16573B7613}" type="slidenum">
              <a:rPr lang="en-US"/>
              <a:pPr>
                <a:defRPr/>
              </a:pPr>
              <a:t>‹#›</a:t>
            </a:fld>
            <a:endParaRPr lang="en-US"/>
          </a:p>
        </p:txBody>
      </p:sp>
    </p:spTree>
    <p:extLst>
      <p:ext uri="{BB962C8B-B14F-4D97-AF65-F5344CB8AC3E}">
        <p14:creationId xmlns:p14="http://schemas.microsoft.com/office/powerpoint/2010/main" val="105004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1</a:t>
            </a:fld>
            <a:endParaRPr lang="en-US"/>
          </a:p>
        </p:txBody>
      </p:sp>
    </p:spTree>
    <p:extLst>
      <p:ext uri="{BB962C8B-B14F-4D97-AF65-F5344CB8AC3E}">
        <p14:creationId xmlns:p14="http://schemas.microsoft.com/office/powerpoint/2010/main" val="1245726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10</a:t>
            </a:fld>
            <a:endParaRPr lang="en-US"/>
          </a:p>
        </p:txBody>
      </p:sp>
    </p:spTree>
    <p:extLst>
      <p:ext uri="{BB962C8B-B14F-4D97-AF65-F5344CB8AC3E}">
        <p14:creationId xmlns:p14="http://schemas.microsoft.com/office/powerpoint/2010/main" val="2847817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12</a:t>
            </a:fld>
            <a:endParaRPr lang="en-US"/>
          </a:p>
        </p:txBody>
      </p:sp>
    </p:spTree>
    <p:extLst>
      <p:ext uri="{BB962C8B-B14F-4D97-AF65-F5344CB8AC3E}">
        <p14:creationId xmlns:p14="http://schemas.microsoft.com/office/powerpoint/2010/main" val="3557614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E4D0764B-A43C-D64A-991C-0F16573B7613}" type="slidenum">
              <a:rPr lang="en-US" smtClean="0"/>
              <a:pPr>
                <a:defRPr/>
              </a:pPr>
              <a:t>14</a:t>
            </a:fld>
            <a:endParaRPr lang="en-US"/>
          </a:p>
        </p:txBody>
      </p:sp>
    </p:spTree>
    <p:extLst>
      <p:ext uri="{BB962C8B-B14F-4D97-AF65-F5344CB8AC3E}">
        <p14:creationId xmlns:p14="http://schemas.microsoft.com/office/powerpoint/2010/main" val="2983846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2</a:t>
            </a:fld>
            <a:endParaRPr lang="en-US"/>
          </a:p>
        </p:txBody>
      </p:sp>
    </p:spTree>
    <p:extLst>
      <p:ext uri="{BB962C8B-B14F-4D97-AF65-F5344CB8AC3E}">
        <p14:creationId xmlns:p14="http://schemas.microsoft.com/office/powerpoint/2010/main" val="105120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3</a:t>
            </a:fld>
            <a:endParaRPr lang="en-US"/>
          </a:p>
        </p:txBody>
      </p:sp>
    </p:spTree>
    <p:extLst>
      <p:ext uri="{BB962C8B-B14F-4D97-AF65-F5344CB8AC3E}">
        <p14:creationId xmlns:p14="http://schemas.microsoft.com/office/powerpoint/2010/main" val="938366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4</a:t>
            </a:fld>
            <a:endParaRPr lang="en-US"/>
          </a:p>
        </p:txBody>
      </p:sp>
    </p:spTree>
    <p:extLst>
      <p:ext uri="{BB962C8B-B14F-4D97-AF65-F5344CB8AC3E}">
        <p14:creationId xmlns:p14="http://schemas.microsoft.com/office/powerpoint/2010/main" val="912639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5</a:t>
            </a:fld>
            <a:endParaRPr lang="en-US"/>
          </a:p>
        </p:txBody>
      </p:sp>
    </p:spTree>
    <p:extLst>
      <p:ext uri="{BB962C8B-B14F-4D97-AF65-F5344CB8AC3E}">
        <p14:creationId xmlns:p14="http://schemas.microsoft.com/office/powerpoint/2010/main" val="361493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6</a:t>
            </a:fld>
            <a:endParaRPr lang="en-US"/>
          </a:p>
        </p:txBody>
      </p:sp>
    </p:spTree>
    <p:extLst>
      <p:ext uri="{BB962C8B-B14F-4D97-AF65-F5344CB8AC3E}">
        <p14:creationId xmlns:p14="http://schemas.microsoft.com/office/powerpoint/2010/main" val="1593703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7</a:t>
            </a:fld>
            <a:endParaRPr lang="en-US"/>
          </a:p>
        </p:txBody>
      </p:sp>
    </p:spTree>
    <p:extLst>
      <p:ext uri="{BB962C8B-B14F-4D97-AF65-F5344CB8AC3E}">
        <p14:creationId xmlns:p14="http://schemas.microsoft.com/office/powerpoint/2010/main" val="2152022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8</a:t>
            </a:fld>
            <a:endParaRPr lang="en-US"/>
          </a:p>
        </p:txBody>
      </p:sp>
    </p:spTree>
    <p:extLst>
      <p:ext uri="{BB962C8B-B14F-4D97-AF65-F5344CB8AC3E}">
        <p14:creationId xmlns:p14="http://schemas.microsoft.com/office/powerpoint/2010/main" val="1297884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4D0764B-A43C-D64A-991C-0F16573B7613}" type="slidenum">
              <a:rPr lang="en-US" smtClean="0"/>
              <a:pPr>
                <a:defRPr/>
              </a:pPr>
              <a:t>9</a:t>
            </a:fld>
            <a:endParaRPr lang="en-US"/>
          </a:p>
        </p:txBody>
      </p:sp>
    </p:spTree>
    <p:extLst>
      <p:ext uri="{BB962C8B-B14F-4D97-AF65-F5344CB8AC3E}">
        <p14:creationId xmlns:p14="http://schemas.microsoft.com/office/powerpoint/2010/main" val="40449599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7338" y="317500"/>
            <a:ext cx="8561387" cy="573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612900" y="2144713"/>
            <a:ext cx="3781425" cy="1816100"/>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8"/>
          <p:cNvGrpSpPr>
            <a:grpSpLocks/>
          </p:cNvGrpSpPr>
          <p:nvPr/>
        </p:nvGrpSpPr>
        <p:grpSpPr bwMode="auto">
          <a:xfrm>
            <a:off x="287338" y="1716088"/>
            <a:ext cx="5734050" cy="2695575"/>
            <a:chOff x="287338" y="1715620"/>
            <a:chExt cx="5734315" cy="2696583"/>
          </a:xfrm>
        </p:grpSpPr>
        <p:sp>
          <p:nvSpPr>
            <p:cNvPr id="7" name="Rectangle 6"/>
            <p:cNvSpPr/>
            <p:nvPr/>
          </p:nvSpPr>
          <p:spPr>
            <a:xfrm>
              <a:off x="287338" y="1715620"/>
              <a:ext cx="5734315" cy="36526"/>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3127506" y="4375676"/>
              <a:ext cx="2879858" cy="34938"/>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985138" y="1715620"/>
              <a:ext cx="36515" cy="2696583"/>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 name="Subtitle 2"/>
          <p:cNvSpPr>
            <a:spLocks noGrp="1"/>
          </p:cNvSpPr>
          <p:nvPr>
            <p:ph type="subTitle" idx="1"/>
          </p:nvPr>
        </p:nvSpPr>
        <p:spPr>
          <a:xfrm>
            <a:off x="1667434" y="2232212"/>
            <a:ext cx="3633771" cy="164054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38750301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989" y="1246094"/>
            <a:ext cx="3291029"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246094"/>
            <a:ext cx="4960774" cy="461495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87990" y="2949388"/>
            <a:ext cx="3291029" cy="2919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35907940"/>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1006241"/>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228165"/>
            <a:ext cx="2304490" cy="4948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7990" y="1228165"/>
            <a:ext cx="6141385" cy="49487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6932342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Rectangle 2"/>
          <p:cNvSpPr/>
          <p:nvPr/>
        </p:nvSpPr>
        <p:spPr>
          <a:xfrm>
            <a:off x="1612900" y="2144713"/>
            <a:ext cx="3781425" cy="1816100"/>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 name="Group 7"/>
          <p:cNvGrpSpPr>
            <a:grpSpLocks/>
          </p:cNvGrpSpPr>
          <p:nvPr/>
        </p:nvGrpSpPr>
        <p:grpSpPr bwMode="auto">
          <a:xfrm>
            <a:off x="287338" y="1716088"/>
            <a:ext cx="5734050" cy="2695575"/>
            <a:chOff x="287338" y="1715620"/>
            <a:chExt cx="5734315" cy="2696583"/>
          </a:xfrm>
        </p:grpSpPr>
        <p:sp>
          <p:nvSpPr>
            <p:cNvPr id="5" name="Rectangle 4"/>
            <p:cNvSpPr/>
            <p:nvPr/>
          </p:nvSpPr>
          <p:spPr>
            <a:xfrm>
              <a:off x="287338" y="1715620"/>
              <a:ext cx="5734315" cy="36526"/>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3127506" y="4375676"/>
              <a:ext cx="2879858" cy="34938"/>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5985138" y="1715620"/>
              <a:ext cx="36515" cy="2696583"/>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8" name="Subtitle 2"/>
          <p:cNvSpPr>
            <a:spLocks noGrp="1"/>
          </p:cNvSpPr>
          <p:nvPr>
            <p:ph type="subTitle" idx="1"/>
          </p:nvPr>
        </p:nvSpPr>
        <p:spPr>
          <a:xfrm>
            <a:off x="1667434" y="2232212"/>
            <a:ext cx="3633771" cy="164054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821671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7222994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7990" y="1709739"/>
            <a:ext cx="8558496"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287990" y="4589464"/>
            <a:ext cx="855849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16660371"/>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87990" y="2687031"/>
            <a:ext cx="4226860" cy="3489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49" y="2687031"/>
            <a:ext cx="4219015" cy="34899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35845998"/>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7990" y="1179512"/>
            <a:ext cx="8570402"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87990" y="2505075"/>
            <a:ext cx="421019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87990" y="3328987"/>
            <a:ext cx="4210192" cy="2811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2505075"/>
            <a:ext cx="421901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3328987"/>
            <a:ext cx="4219015" cy="2811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648290"/>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03668121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9330972"/>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990" y="1309687"/>
            <a:ext cx="3291029"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839913"/>
            <a:ext cx="4960774" cy="43009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7990" y="2909887"/>
            <a:ext cx="3291029" cy="3230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3310861"/>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87338" y="1255713"/>
            <a:ext cx="8561387"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287338" y="2635250"/>
            <a:ext cx="8561387" cy="354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1"/>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226175" y="6283325"/>
            <a:ext cx="271145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0"/>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287338" y="6370638"/>
            <a:ext cx="1703387"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287338" y="6030913"/>
            <a:ext cx="8561387" cy="144462"/>
          </a:xfrm>
          <a:prstGeom prst="rect">
            <a:avLst/>
          </a:prstGeom>
          <a:solidFill>
            <a:srgbClr val="FFCA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ransition spd="slow">
    <p:fade/>
  </p:transition>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Arial" charset="0"/>
        </a:defRPr>
      </a:lvl2pPr>
      <a:lvl3pPr algn="l" rtl="0" eaLnBrk="1" fontAlgn="base" hangingPunct="1">
        <a:lnSpc>
          <a:spcPct val="90000"/>
        </a:lnSpc>
        <a:spcBef>
          <a:spcPct val="0"/>
        </a:spcBef>
        <a:spcAft>
          <a:spcPct val="0"/>
        </a:spcAft>
        <a:defRPr sz="4400">
          <a:solidFill>
            <a:schemeClr val="tx1"/>
          </a:solidFill>
          <a:latin typeface="Arial" charset="0"/>
        </a:defRPr>
      </a:lvl3pPr>
      <a:lvl4pPr algn="l" rtl="0" eaLnBrk="1" fontAlgn="base" hangingPunct="1">
        <a:lnSpc>
          <a:spcPct val="90000"/>
        </a:lnSpc>
        <a:spcBef>
          <a:spcPct val="0"/>
        </a:spcBef>
        <a:spcAft>
          <a:spcPct val="0"/>
        </a:spcAft>
        <a:defRPr sz="4400">
          <a:solidFill>
            <a:schemeClr val="tx1"/>
          </a:solidFill>
          <a:latin typeface="Arial" charset="0"/>
        </a:defRPr>
      </a:lvl4pPr>
      <a:lvl5pPr algn="l" rtl="0" eaLnBrk="1" fontAlgn="base" hangingPunct="1">
        <a:lnSpc>
          <a:spcPct val="90000"/>
        </a:lnSpc>
        <a:spcBef>
          <a:spcPct val="0"/>
        </a:spcBef>
        <a:spcAft>
          <a:spcPct val="0"/>
        </a:spcAft>
        <a:defRPr sz="4400">
          <a:solidFill>
            <a:schemeClr val="tx1"/>
          </a:solidFill>
          <a:latin typeface="Arial" charset="0"/>
        </a:defRPr>
      </a:lvl5pPr>
      <a:lvl6pPr marL="457200" algn="l" rtl="0" eaLnBrk="1" fontAlgn="base" hangingPunct="1">
        <a:lnSpc>
          <a:spcPct val="90000"/>
        </a:lnSpc>
        <a:spcBef>
          <a:spcPct val="0"/>
        </a:spcBef>
        <a:spcAft>
          <a:spcPct val="0"/>
        </a:spcAft>
        <a:defRPr sz="4400">
          <a:solidFill>
            <a:schemeClr val="tx1"/>
          </a:solidFill>
          <a:latin typeface="Arial" charset="0"/>
        </a:defRPr>
      </a:lvl6pPr>
      <a:lvl7pPr marL="914400" algn="l" rtl="0" eaLnBrk="1" fontAlgn="base" hangingPunct="1">
        <a:lnSpc>
          <a:spcPct val="90000"/>
        </a:lnSpc>
        <a:spcBef>
          <a:spcPct val="0"/>
        </a:spcBef>
        <a:spcAft>
          <a:spcPct val="0"/>
        </a:spcAft>
        <a:defRPr sz="4400">
          <a:solidFill>
            <a:schemeClr val="tx1"/>
          </a:solidFill>
          <a:latin typeface="Arial" charset="0"/>
        </a:defRPr>
      </a:lvl7pPr>
      <a:lvl8pPr marL="1371600" algn="l" rtl="0" eaLnBrk="1" fontAlgn="base" hangingPunct="1">
        <a:lnSpc>
          <a:spcPct val="90000"/>
        </a:lnSpc>
        <a:spcBef>
          <a:spcPct val="0"/>
        </a:spcBef>
        <a:spcAft>
          <a:spcPct val="0"/>
        </a:spcAft>
        <a:defRPr sz="4400">
          <a:solidFill>
            <a:schemeClr val="tx1"/>
          </a:solidFill>
          <a:latin typeface="Arial" charset="0"/>
        </a:defRPr>
      </a:lvl8pPr>
      <a:lvl9pPr marL="1828800" algn="l" rtl="0" eaLnBrk="1" fontAlgn="base" hangingPunct="1">
        <a:lnSpc>
          <a:spcPct val="90000"/>
        </a:lnSpc>
        <a:spcBef>
          <a:spcPct val="0"/>
        </a:spcBef>
        <a:spcAft>
          <a:spcPct val="0"/>
        </a:spcAft>
        <a:defRPr sz="4400">
          <a:solidFill>
            <a:schemeClr val="tx1"/>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x14_2chx3lE"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seGnpwhM2C8"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seGnpwhM2C8"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169" name="Subtitle 2"/>
          <p:cNvSpPr>
            <a:spLocks noGrp="1"/>
          </p:cNvSpPr>
          <p:nvPr>
            <p:ph type="subTitle" idx="1"/>
          </p:nvPr>
        </p:nvSpPr>
        <p:spPr>
          <a:xfrm>
            <a:off x="1596573" y="2232025"/>
            <a:ext cx="4020456" cy="1641475"/>
          </a:xfrm>
        </p:spPr>
        <p:txBody>
          <a:bodyPr/>
          <a:lstStyle/>
          <a:p>
            <a:r>
              <a:rPr lang="en-US" altLang="en-US" sz="3000" dirty="0">
                <a:latin typeface="Lato" charset="0"/>
                <a:ea typeface="Lato" charset="0"/>
                <a:cs typeface="Lato" charset="0"/>
              </a:rPr>
              <a:t>Voice of the Child</a:t>
            </a:r>
          </a:p>
          <a:p>
            <a:endParaRPr lang="en-US" altLang="en-US" sz="3600" dirty="0">
              <a:latin typeface="Lato" charset="0"/>
              <a:ea typeface="Lato" charset="0"/>
              <a:cs typeface="Lato" charset="0"/>
            </a:endParaRPr>
          </a:p>
        </p:txBody>
      </p:sp>
      <p:pic>
        <p:nvPicPr>
          <p:cNvPr id="3" name="Picture 2"/>
          <p:cNvPicPr>
            <a:picLocks noChangeAspect="1"/>
          </p:cNvPicPr>
          <p:nvPr/>
        </p:nvPicPr>
        <p:blipFill>
          <a:blip r:embed="rId3"/>
          <a:stretch>
            <a:fillRect/>
          </a:stretch>
        </p:blipFill>
        <p:spPr>
          <a:xfrm>
            <a:off x="6317347" y="2232025"/>
            <a:ext cx="2342237" cy="1643062"/>
          </a:xfrm>
          <a:prstGeom prst="rect">
            <a:avLst/>
          </a:prstGeom>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067A95-1002-2A9D-C357-F734CCAA9C70}"/>
              </a:ext>
            </a:extLst>
          </p:cNvPr>
          <p:cNvSpPr txBox="1"/>
          <p:nvPr/>
        </p:nvSpPr>
        <p:spPr>
          <a:xfrm>
            <a:off x="1123719" y="450903"/>
            <a:ext cx="7370285" cy="461665"/>
          </a:xfrm>
          <a:prstGeom prst="rect">
            <a:avLst/>
          </a:prstGeom>
          <a:noFill/>
        </p:spPr>
        <p:txBody>
          <a:bodyPr wrap="square">
            <a:spAutoFit/>
          </a:bodyPr>
          <a:lstStyle/>
          <a:p>
            <a:pPr algn="l"/>
            <a:r>
              <a:rPr lang="en-US" sz="2200" b="1" i="0" dirty="0">
                <a:solidFill>
                  <a:srgbClr val="007C7A"/>
                </a:solidFill>
                <a:effectLst/>
                <a:latin typeface="Open Sans" panose="020B0606030504020204" pitchFamily="34" charset="0"/>
              </a:rPr>
              <a:t>Choosing the Right Activity: Tools for Direct </a:t>
            </a:r>
            <a:r>
              <a:rPr lang="en-US" sz="2400" b="1" i="0" dirty="0">
                <a:solidFill>
                  <a:srgbClr val="007C7A"/>
                </a:solidFill>
                <a:effectLst/>
                <a:latin typeface="Open Sans" panose="020B0606030504020204" pitchFamily="34" charset="0"/>
              </a:rPr>
              <a:t>Work</a:t>
            </a:r>
          </a:p>
        </p:txBody>
      </p:sp>
      <p:sp>
        <p:nvSpPr>
          <p:cNvPr id="5" name="TextBox 4">
            <a:extLst>
              <a:ext uri="{FF2B5EF4-FFF2-40B4-BE49-F238E27FC236}">
                <a16:creationId xmlns:a16="http://schemas.microsoft.com/office/drawing/2014/main" id="{56CA77DD-5560-BBE2-F742-ED43ADBFB824}"/>
              </a:ext>
            </a:extLst>
          </p:cNvPr>
          <p:cNvSpPr txBox="1"/>
          <p:nvPr/>
        </p:nvSpPr>
        <p:spPr>
          <a:xfrm>
            <a:off x="220337" y="1451303"/>
            <a:ext cx="8703325" cy="4247317"/>
          </a:xfrm>
          <a:prstGeom prst="rect">
            <a:avLst/>
          </a:prstGeom>
          <a:noFill/>
        </p:spPr>
        <p:txBody>
          <a:bodyPr wrap="square">
            <a:spAutoFit/>
          </a:bodyPr>
          <a:lstStyle/>
          <a:p>
            <a:pPr algn="l"/>
            <a:r>
              <a:rPr lang="en-US" b="0" i="0" dirty="0">
                <a:solidFill>
                  <a:srgbClr val="000000"/>
                </a:solidFill>
                <a:effectLst/>
                <a:latin typeface="Open Sans" panose="020B0606030504020204" pitchFamily="34" charset="0"/>
              </a:rPr>
              <a:t>As with any form of engagement with young people, participation is far easier if there are trusting and honest relationships, which help put people at ease and support contributions. Sometimes we don’t have much time to build these relationships.</a:t>
            </a:r>
          </a:p>
          <a:p>
            <a:pPr algn="l"/>
            <a:endParaRPr lang="en-US" b="0" i="0" dirty="0">
              <a:solidFill>
                <a:srgbClr val="000000"/>
              </a:solidFill>
              <a:effectLst/>
              <a:latin typeface="Open Sans" panose="020B0606030504020204" pitchFamily="34" charset="0"/>
            </a:endParaRPr>
          </a:p>
          <a:p>
            <a:pPr algn="l"/>
            <a:r>
              <a:rPr lang="en-US" b="0" i="0" dirty="0">
                <a:solidFill>
                  <a:srgbClr val="000000"/>
                </a:solidFill>
                <a:effectLst/>
                <a:latin typeface="Open Sans" panose="020B0606030504020204" pitchFamily="34" charset="0"/>
              </a:rPr>
              <a:t>There are many tried and tested techniques that help the discussion get off to a good start, and having these to hand is always useful – especially as young people are clear that one size does not fit all:</a:t>
            </a:r>
          </a:p>
          <a:p>
            <a:pPr algn="l"/>
            <a:endParaRPr lang="en-US" b="0" i="0" dirty="0">
              <a:solidFill>
                <a:srgbClr val="000000"/>
              </a:solidFill>
              <a:effectLst/>
              <a:latin typeface="Open Sans" panose="020B0606030504020204" pitchFamily="34" charset="0"/>
            </a:endParaRPr>
          </a:p>
          <a:p>
            <a:pPr algn="ctr"/>
            <a:r>
              <a:rPr lang="en-US" b="1" i="0" dirty="0">
                <a:solidFill>
                  <a:srgbClr val="800080"/>
                </a:solidFill>
                <a:effectLst/>
                <a:latin typeface="Open Sans" panose="020B0606030504020204" pitchFamily="34" charset="0"/>
              </a:rPr>
              <a:t>‘Understand that every young person is different and have been through different experiences with life that will need different approaches to help support them’</a:t>
            </a:r>
          </a:p>
          <a:p>
            <a:pPr algn="ctr"/>
            <a:endParaRPr lang="en-US" b="0" i="0" dirty="0">
              <a:solidFill>
                <a:srgbClr val="000000"/>
              </a:solidFill>
              <a:effectLst/>
              <a:latin typeface="Open Sans" panose="020B0606030504020204" pitchFamily="34" charset="0"/>
            </a:endParaRPr>
          </a:p>
          <a:p>
            <a:pPr algn="ctr"/>
            <a:r>
              <a:rPr lang="en-US" b="1" i="0" dirty="0">
                <a:solidFill>
                  <a:srgbClr val="993300"/>
                </a:solidFill>
                <a:effectLst/>
                <a:latin typeface="Open Sans" panose="020B0606030504020204" pitchFamily="34" charset="0"/>
              </a:rPr>
              <a:t>‘You should not press people, give them time to express how they feel in their own way because for some people it is harder than others’</a:t>
            </a:r>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4258953563"/>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758F73-8D95-0A65-1B02-0CD8A7B4A872}"/>
              </a:ext>
            </a:extLst>
          </p:cNvPr>
          <p:cNvSpPr txBox="1"/>
          <p:nvPr/>
        </p:nvSpPr>
        <p:spPr>
          <a:xfrm>
            <a:off x="297455" y="363556"/>
            <a:ext cx="8482988" cy="4893647"/>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Inclusivity and Accessibility</a:t>
            </a:r>
          </a:p>
          <a:p>
            <a:pPr algn="ctr"/>
            <a:endParaRPr lang="en-US" b="1" i="0" dirty="0">
              <a:solidFill>
                <a:srgbClr val="007C7A"/>
              </a:solidFill>
              <a:effectLst/>
              <a:latin typeface="Open Sans" panose="020B0606030504020204" pitchFamily="34" charset="0"/>
            </a:endParaRPr>
          </a:p>
          <a:p>
            <a:pPr algn="ctr"/>
            <a:endParaRPr lang="en-US" b="1" i="0" dirty="0">
              <a:solidFill>
                <a:srgbClr val="007C7A"/>
              </a:solidFill>
              <a:effectLst/>
              <a:latin typeface="Open Sans" panose="020B0606030504020204" pitchFamily="34" charset="0"/>
            </a:endParaRPr>
          </a:p>
          <a:p>
            <a:pPr algn="ctr"/>
            <a:r>
              <a:rPr lang="en-US" b="0" i="0" dirty="0">
                <a:solidFill>
                  <a:srgbClr val="000000"/>
                </a:solidFill>
                <a:effectLst/>
                <a:latin typeface="Open Sans" panose="020B0606030504020204" pitchFamily="34" charset="0"/>
              </a:rPr>
              <a:t>Inclusivity and accessibility is always key to participation. Children and young people of different abilities or with different backgrounds will communicate and react differently. Full representation can inform the development of service provision far better than the views of a small number. This was identified as being a top priority amongst young people surveyed:</a:t>
            </a:r>
          </a:p>
          <a:p>
            <a:pPr algn="ctr"/>
            <a:endParaRPr lang="en-US" b="0" i="0" dirty="0">
              <a:solidFill>
                <a:srgbClr val="000000"/>
              </a:solidFill>
              <a:effectLst/>
              <a:latin typeface="Open Sans" panose="020B0606030504020204" pitchFamily="34" charset="0"/>
            </a:endParaRPr>
          </a:p>
          <a:p>
            <a:pPr algn="ctr"/>
            <a:endParaRPr lang="en-US" b="0" i="0" dirty="0">
              <a:solidFill>
                <a:srgbClr val="000000"/>
              </a:solidFill>
              <a:effectLst/>
              <a:latin typeface="Open Sans" panose="020B0606030504020204" pitchFamily="34" charset="0"/>
            </a:endParaRPr>
          </a:p>
          <a:p>
            <a:pPr algn="ctr"/>
            <a:r>
              <a:rPr lang="en-US" b="1" i="0" dirty="0">
                <a:solidFill>
                  <a:srgbClr val="993366"/>
                </a:solidFill>
                <a:effectLst/>
                <a:latin typeface="Open Sans" panose="020B0606030504020204" pitchFamily="34" charset="0"/>
              </a:rPr>
              <a:t>‘We’d like to be listened to and taken seriously irrelevant of ethnicity, gender identity, ability, disadvantage and other barriers’</a:t>
            </a:r>
          </a:p>
          <a:p>
            <a:pPr algn="ctr"/>
            <a:endParaRPr lang="en-US" b="0" i="0" dirty="0">
              <a:solidFill>
                <a:srgbClr val="000000"/>
              </a:solidFill>
              <a:effectLst/>
              <a:latin typeface="Open Sans" panose="020B0606030504020204" pitchFamily="34" charset="0"/>
            </a:endParaRPr>
          </a:p>
          <a:p>
            <a:pPr algn="ctr"/>
            <a:endParaRPr lang="en-US" b="0" i="0" dirty="0">
              <a:solidFill>
                <a:srgbClr val="000000"/>
              </a:solidFill>
              <a:effectLst/>
              <a:latin typeface="Open Sans" panose="020B0606030504020204" pitchFamily="34" charset="0"/>
            </a:endParaRPr>
          </a:p>
          <a:p>
            <a:pPr algn="ctr"/>
            <a:r>
              <a:rPr lang="en-US" b="1" i="0" dirty="0">
                <a:solidFill>
                  <a:srgbClr val="000080"/>
                </a:solidFill>
                <a:effectLst/>
                <a:latin typeface="Open Sans" panose="020B0606030504020204" pitchFamily="34" charset="0"/>
              </a:rPr>
              <a:t>‘Try and see things from their point of view, take into account that they experience, deal and cope with things in different ways than you can expect’</a:t>
            </a:r>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70238015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C2E0C4-734D-B03F-7378-19BA47B0FDBF}"/>
              </a:ext>
            </a:extLst>
          </p:cNvPr>
          <p:cNvSpPr txBox="1"/>
          <p:nvPr/>
        </p:nvSpPr>
        <p:spPr>
          <a:xfrm>
            <a:off x="308472" y="308473"/>
            <a:ext cx="8427904" cy="461665"/>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    </a:t>
            </a:r>
            <a:r>
              <a:rPr lang="en-US" sz="2400" b="1" i="0" dirty="0">
                <a:solidFill>
                  <a:schemeClr val="accent5"/>
                </a:solidFill>
                <a:effectLst/>
                <a:latin typeface="Open Sans" panose="020B0606030504020204" pitchFamily="34" charset="0"/>
              </a:rPr>
              <a:t>Stories from </a:t>
            </a:r>
            <a:r>
              <a:rPr lang="en-US" sz="2400" b="1" dirty="0">
                <a:solidFill>
                  <a:schemeClr val="accent5"/>
                </a:solidFill>
                <a:latin typeface="Open Sans" panose="020B0606030504020204" pitchFamily="34" charset="0"/>
              </a:rPr>
              <a:t>Our</a:t>
            </a:r>
            <a:r>
              <a:rPr lang="en-US" sz="2400" b="1" i="0" dirty="0">
                <a:solidFill>
                  <a:schemeClr val="accent5"/>
                </a:solidFill>
                <a:effectLst/>
                <a:latin typeface="Open Sans" panose="020B0606030504020204" pitchFamily="34" charset="0"/>
              </a:rPr>
              <a:t> Young People</a:t>
            </a:r>
          </a:p>
        </p:txBody>
      </p:sp>
      <p:sp>
        <p:nvSpPr>
          <p:cNvPr id="4" name="TextBox 3">
            <a:extLst>
              <a:ext uri="{FF2B5EF4-FFF2-40B4-BE49-F238E27FC236}">
                <a16:creationId xmlns:a16="http://schemas.microsoft.com/office/drawing/2014/main" id="{57A981E8-BA87-55E2-D2BA-1DC7A5B63826}"/>
              </a:ext>
            </a:extLst>
          </p:cNvPr>
          <p:cNvSpPr txBox="1"/>
          <p:nvPr/>
        </p:nvSpPr>
        <p:spPr>
          <a:xfrm>
            <a:off x="2572438" y="1735157"/>
            <a:ext cx="4572000" cy="2585323"/>
          </a:xfrm>
          <a:prstGeom prst="rect">
            <a:avLst/>
          </a:prstGeom>
          <a:noFill/>
        </p:spPr>
        <p:txBody>
          <a:bodyPr wrap="square">
            <a:spAutoFit/>
          </a:bodyPr>
          <a:lstStyle/>
          <a:p>
            <a:pPr marL="0" marR="0" lvl="0" indent="0" defTabSz="914400" rtl="0" eaLnBrk="1" fontAlgn="base" latinLnBrk="0" hangingPunct="1">
              <a:lnSpc>
                <a:spcPct val="100000"/>
              </a:lnSpc>
              <a:spcBef>
                <a:spcPct val="30000"/>
              </a:spcBef>
              <a:spcAft>
                <a:spcPct val="0"/>
              </a:spcAft>
              <a:buClrTx/>
              <a:buSzTx/>
              <a:buFontTx/>
              <a:buNone/>
              <a:tabLst/>
              <a:defRPr/>
            </a:pPr>
            <a:r>
              <a:rPr lang="en-US" b="0" i="0" dirty="0">
                <a:solidFill>
                  <a:srgbClr val="000000"/>
                </a:solidFill>
                <a:effectLst/>
                <a:latin typeface="Open Sans" panose="020B0606030504020204" pitchFamily="34" charset="0"/>
              </a:rPr>
              <a:t>Point of View is a project from Rural Media consulting with and sharing the voices of 14-25 year olds in rural Herefordshire, Shropshire and Worcestershire. Young people are empowered to lead, but also to share views in creative ways such as photography, film, podcasts, art and blogs. </a:t>
            </a:r>
          </a:p>
        </p:txBody>
      </p:sp>
      <p:sp>
        <p:nvSpPr>
          <p:cNvPr id="5" name="TextBox 4">
            <a:extLst>
              <a:ext uri="{FF2B5EF4-FFF2-40B4-BE49-F238E27FC236}">
                <a16:creationId xmlns:a16="http://schemas.microsoft.com/office/drawing/2014/main" id="{815CD2E5-E422-1993-5D16-887011B71119}"/>
              </a:ext>
            </a:extLst>
          </p:cNvPr>
          <p:cNvSpPr txBox="1"/>
          <p:nvPr/>
        </p:nvSpPr>
        <p:spPr>
          <a:xfrm>
            <a:off x="1288973" y="5122843"/>
            <a:ext cx="6566053" cy="369332"/>
          </a:xfrm>
          <a:prstGeom prst="rect">
            <a:avLst/>
          </a:prstGeom>
          <a:noFill/>
        </p:spPr>
        <p:txBody>
          <a:bodyPr wrap="square" rtlCol="0">
            <a:spAutoFit/>
          </a:bodyPr>
          <a:lstStyle/>
          <a:p>
            <a:pPr algn="ctr"/>
            <a:r>
              <a:rPr lang="en-GB" b="1" dirty="0"/>
              <a:t>www.ruralmedia.co.uk/POV</a:t>
            </a:r>
          </a:p>
        </p:txBody>
      </p:sp>
    </p:spTree>
    <p:extLst>
      <p:ext uri="{BB962C8B-B14F-4D97-AF65-F5344CB8AC3E}">
        <p14:creationId xmlns:p14="http://schemas.microsoft.com/office/powerpoint/2010/main" val="133081727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37" y="444055"/>
            <a:ext cx="8294803" cy="679666"/>
          </a:xfrm>
        </p:spPr>
        <p:txBody>
          <a:bodyPr/>
          <a:lstStyle/>
          <a:p>
            <a:pPr algn="ctr"/>
            <a:r>
              <a:rPr lang="en-US" sz="2400" b="1" i="0" dirty="0">
                <a:solidFill>
                  <a:srgbClr val="007C7A"/>
                </a:solidFill>
                <a:effectLst/>
                <a:latin typeface="Open Sans" panose="020B0606030504020204" pitchFamily="34" charset="0"/>
              </a:rPr>
              <a:t>What our young people have told us…</a:t>
            </a:r>
            <a:br>
              <a:rPr lang="en-US" sz="2400" b="1" i="0" dirty="0">
                <a:solidFill>
                  <a:srgbClr val="007C7A"/>
                </a:solidFill>
                <a:effectLst/>
                <a:latin typeface="Open Sans" panose="020B0606030504020204" pitchFamily="34" charset="0"/>
              </a:rPr>
            </a:br>
            <a:endParaRPr lang="en-GB" sz="2400" dirty="0"/>
          </a:p>
        </p:txBody>
      </p:sp>
      <p:sp>
        <p:nvSpPr>
          <p:cNvPr id="3" name="Content Placeholder 2"/>
          <p:cNvSpPr>
            <a:spLocks noGrp="1"/>
          </p:cNvSpPr>
          <p:nvPr>
            <p:ph idx="1"/>
          </p:nvPr>
        </p:nvSpPr>
        <p:spPr>
          <a:xfrm>
            <a:off x="287337" y="1344059"/>
            <a:ext cx="8561386" cy="4194820"/>
          </a:xfrm>
        </p:spPr>
        <p:txBody>
          <a:bodyPr/>
          <a:lstStyle/>
          <a:p>
            <a:r>
              <a:rPr lang="en-GB" sz="1800" i="1" dirty="0"/>
              <a:t>Get to know us – we are all different - make us feel like we are the only one you see </a:t>
            </a:r>
          </a:p>
          <a:p>
            <a:r>
              <a:rPr lang="en-GB" sz="1800" i="1" dirty="0"/>
              <a:t>Let us get to know you – so we know you aren’t a weirdo – like in a bad way</a:t>
            </a:r>
          </a:p>
          <a:p>
            <a:r>
              <a:rPr lang="en-GB" sz="1800" i="1" dirty="0"/>
              <a:t>Be prepared and on time</a:t>
            </a:r>
          </a:p>
          <a:p>
            <a:r>
              <a:rPr lang="en-GB" sz="1800" i="1" dirty="0"/>
              <a:t>Read the room – if we are grumpy don’t push it – your timescales aren’t ours</a:t>
            </a:r>
          </a:p>
          <a:p>
            <a:r>
              <a:rPr lang="en-GB" sz="1800" i="1" dirty="0"/>
              <a:t>But also – see past our moods – don’t take things personally</a:t>
            </a:r>
          </a:p>
          <a:p>
            <a:r>
              <a:rPr lang="en-GB" sz="1800" i="1" dirty="0"/>
              <a:t>It makes me sad when I have to miss after-school club to see my worker</a:t>
            </a:r>
          </a:p>
          <a:p>
            <a:r>
              <a:rPr lang="en-GB" sz="1800" i="1" dirty="0"/>
              <a:t>Think about where we would like to meet you</a:t>
            </a:r>
          </a:p>
          <a:p>
            <a:r>
              <a:rPr lang="en-GB" sz="1800" i="1" dirty="0"/>
              <a:t>It feels good when you see what you said exactly as you said it </a:t>
            </a:r>
          </a:p>
          <a:p>
            <a:r>
              <a:rPr lang="en-GB" sz="1800" i="1" dirty="0"/>
              <a:t>How you say things and how you act is more important than what you say</a:t>
            </a:r>
          </a:p>
          <a:p>
            <a:r>
              <a:rPr lang="en-GB" sz="1800" i="1" dirty="0"/>
              <a:t>Know me, know my story – understand my world – make a difference</a:t>
            </a:r>
          </a:p>
          <a:p>
            <a:pPr marL="0" indent="0">
              <a:buNone/>
            </a:pPr>
            <a:endParaRPr lang="en-GB" sz="1800" i="1" dirty="0"/>
          </a:p>
          <a:p>
            <a:pPr marL="0" indent="0">
              <a:buNone/>
            </a:pPr>
            <a:r>
              <a:rPr lang="en-GB" sz="1800" dirty="0"/>
              <a:t>Direct work with children and young people training</a:t>
            </a:r>
          </a:p>
          <a:p>
            <a:pPr marL="0" indent="0">
              <a:buNone/>
            </a:pPr>
            <a:endParaRPr lang="en-GB" sz="1800" dirty="0"/>
          </a:p>
        </p:txBody>
      </p:sp>
    </p:spTree>
    <p:extLst>
      <p:ext uri="{BB962C8B-B14F-4D97-AF65-F5344CB8AC3E}">
        <p14:creationId xmlns:p14="http://schemas.microsoft.com/office/powerpoint/2010/main" val="383311707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ED9D7C6-49BD-B43E-F441-A31334615CBB}"/>
              </a:ext>
            </a:extLst>
          </p:cNvPr>
          <p:cNvSpPr txBox="1"/>
          <p:nvPr/>
        </p:nvSpPr>
        <p:spPr>
          <a:xfrm>
            <a:off x="945632" y="2561341"/>
            <a:ext cx="7252736" cy="523220"/>
          </a:xfrm>
          <a:prstGeom prst="rect">
            <a:avLst/>
          </a:prstGeom>
          <a:noFill/>
        </p:spPr>
        <p:txBody>
          <a:bodyPr wrap="square">
            <a:spAutoFit/>
          </a:bodyPr>
          <a:lstStyle/>
          <a:p>
            <a:pPr algn="ctr"/>
            <a:r>
              <a:rPr lang="en-US" sz="2800" b="1" i="0" dirty="0">
                <a:solidFill>
                  <a:srgbClr val="007C7A"/>
                </a:solidFill>
                <a:effectLst/>
                <a:latin typeface="Open Sans" panose="020B0606030504020204" pitchFamily="34" charset="0"/>
              </a:rPr>
              <a:t>A time to pause….</a:t>
            </a:r>
          </a:p>
        </p:txBody>
      </p:sp>
    </p:spTree>
    <p:extLst>
      <p:ext uri="{BB962C8B-B14F-4D97-AF65-F5344CB8AC3E}">
        <p14:creationId xmlns:p14="http://schemas.microsoft.com/office/powerpoint/2010/main" val="377639353"/>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2611" y="1962364"/>
            <a:ext cx="7962472" cy="4062651"/>
          </a:xfrm>
          <a:prstGeom prst="rect">
            <a:avLst/>
          </a:prstGeom>
        </p:spPr>
        <p:txBody>
          <a:bodyPr wrap="square">
            <a:spAutoFit/>
          </a:bodyPr>
          <a:lstStyle/>
          <a:p>
            <a:r>
              <a:rPr lang="en-GB" dirty="0">
                <a:latin typeface="Open Sans" panose="020B0606030504020204" pitchFamily="34" charset="0"/>
                <a:ea typeface="Open Sans" panose="020B0606030504020204" pitchFamily="34" charset="0"/>
                <a:cs typeface="Open Sans" panose="020B0606030504020204" pitchFamily="34" charset="0"/>
              </a:rPr>
              <a:t>The participation of children, young people and their families, in any context, matters so much that it is written into the UN Convention on the Rights of the Child:</a:t>
            </a:r>
          </a:p>
          <a:p>
            <a:endParaRPr lang="en-GB" dirty="0">
              <a:latin typeface="Open Sans" panose="020B0606030504020204" pitchFamily="34" charset="0"/>
              <a:ea typeface="Open Sans" panose="020B0606030504020204" pitchFamily="34" charset="0"/>
              <a:cs typeface="Open Sans" panose="020B0606030504020204" pitchFamily="34" charset="0"/>
            </a:endParaRPr>
          </a:p>
          <a:p>
            <a:pPr algn="ctr"/>
            <a:r>
              <a:rPr lang="en-GB" sz="2800" i="1" dirty="0">
                <a:latin typeface="Open Sans" panose="020B0606030504020204" pitchFamily="34" charset="0"/>
                <a:ea typeface="Open Sans" panose="020B0606030504020204" pitchFamily="34" charset="0"/>
                <a:cs typeface="Open Sans" panose="020B0606030504020204" pitchFamily="34" charset="0"/>
              </a:rPr>
              <a:t>“Children have the right to give their opinions freely on issues that affect them. Adults should listen and take children seriously”</a:t>
            </a:r>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GB" dirty="0"/>
          </a:p>
          <a:p>
            <a:endParaRPr lang="en-GB" dirty="0"/>
          </a:p>
          <a:p>
            <a:endParaRPr lang="en-GB" dirty="0"/>
          </a:p>
          <a:p>
            <a:endParaRPr lang="en-GB" dirty="0"/>
          </a:p>
          <a:p>
            <a:endParaRPr lang="en-GB" dirty="0"/>
          </a:p>
          <a:p>
            <a:r>
              <a:rPr lang="en-GB" sz="1200" dirty="0"/>
              <a:t>Article 12: The United Nations Convention on the Rights of the Child (UNCRC – Child friendly version)</a:t>
            </a:r>
          </a:p>
        </p:txBody>
      </p:sp>
      <p:sp>
        <p:nvSpPr>
          <p:cNvPr id="4" name="TextBox 3">
            <a:extLst>
              <a:ext uri="{FF2B5EF4-FFF2-40B4-BE49-F238E27FC236}">
                <a16:creationId xmlns:a16="http://schemas.microsoft.com/office/drawing/2014/main" id="{C1831248-4E14-6EB3-7B05-D6A6BC9F3CE7}"/>
              </a:ext>
            </a:extLst>
          </p:cNvPr>
          <p:cNvSpPr txBox="1"/>
          <p:nvPr/>
        </p:nvSpPr>
        <p:spPr>
          <a:xfrm>
            <a:off x="2286000" y="662323"/>
            <a:ext cx="4572000" cy="461665"/>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Voice of the Child</a:t>
            </a:r>
          </a:p>
        </p:txBody>
      </p:sp>
    </p:spTree>
    <p:extLst>
      <p:ext uri="{BB962C8B-B14F-4D97-AF65-F5344CB8AC3E}">
        <p14:creationId xmlns:p14="http://schemas.microsoft.com/office/powerpoint/2010/main" val="2191291887"/>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1F8FC8-37FD-A31D-71D4-3C33DF72F55E}"/>
              </a:ext>
            </a:extLst>
          </p:cNvPr>
          <p:cNvSpPr txBox="1"/>
          <p:nvPr/>
        </p:nvSpPr>
        <p:spPr>
          <a:xfrm>
            <a:off x="319489" y="407625"/>
            <a:ext cx="8339769" cy="6001643"/>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Why OUR VOICE matters</a:t>
            </a:r>
          </a:p>
          <a:p>
            <a:pPr algn="ctr"/>
            <a:endParaRPr lang="en-US" b="1" i="0" dirty="0">
              <a:solidFill>
                <a:srgbClr val="007C7A"/>
              </a:solidFill>
              <a:effectLst/>
              <a:latin typeface="Open Sans" panose="020B0606030504020204" pitchFamily="34" charset="0"/>
            </a:endParaRPr>
          </a:p>
          <a:p>
            <a:pPr algn="ctr"/>
            <a:r>
              <a:rPr lang="en-US" b="1" i="0" dirty="0">
                <a:solidFill>
                  <a:srgbClr val="333399"/>
                </a:solidFill>
                <a:effectLst/>
                <a:latin typeface="Open Sans" panose="020B0606030504020204" pitchFamily="34" charset="0"/>
              </a:rPr>
              <a:t>‘Allow more work/activities/opportunities to express opinions, beliefs and interests because otherwise students will be disengaged and this often leads to a decline in mental health and therefore that creates a bad relationship with the young person’</a:t>
            </a:r>
          </a:p>
          <a:p>
            <a:pPr algn="ctr"/>
            <a:endParaRPr lang="en-US" b="0" i="0" dirty="0">
              <a:solidFill>
                <a:srgbClr val="000000"/>
              </a:solidFill>
              <a:effectLst/>
              <a:latin typeface="Open Sans" panose="020B0606030504020204" pitchFamily="34" charset="0"/>
            </a:endParaRPr>
          </a:p>
          <a:p>
            <a:pPr algn="ctr"/>
            <a:r>
              <a:rPr lang="en-US" b="1" i="0" dirty="0">
                <a:solidFill>
                  <a:srgbClr val="800080"/>
                </a:solidFill>
                <a:effectLst/>
                <a:latin typeface="Open Sans" panose="020B0606030504020204" pitchFamily="34" charset="0"/>
              </a:rPr>
              <a:t>‘Keep listening. Even if you don’t like what we’re saying, just keep listening’</a:t>
            </a:r>
          </a:p>
          <a:p>
            <a:pPr algn="ctr"/>
            <a:endParaRPr lang="en-US" b="1" dirty="0">
              <a:solidFill>
                <a:srgbClr val="800080"/>
              </a:solidFill>
              <a:latin typeface="Open Sans" panose="020B0606030504020204" pitchFamily="34" charset="0"/>
            </a:endParaRPr>
          </a:p>
          <a:p>
            <a:pPr algn="l"/>
            <a:r>
              <a:rPr lang="en-US" b="0" i="0" dirty="0">
                <a:solidFill>
                  <a:srgbClr val="000000"/>
                </a:solidFill>
                <a:effectLst/>
                <a:latin typeface="Open Sans" panose="020B0606030504020204" pitchFamily="34" charset="0"/>
              </a:rPr>
              <a:t>Arguably, when the decisions being made directly affect a child’s life, such as with safeguarding, it matters even more. However, the process of engaging with young people in a meaningful and inclusive way is not always easy – especially when some young people are already distrustful or disillusioned with the process.</a:t>
            </a:r>
          </a:p>
          <a:p>
            <a:pPr algn="ctr"/>
            <a:r>
              <a:rPr lang="en-US" b="1" i="0" dirty="0">
                <a:solidFill>
                  <a:srgbClr val="008000"/>
                </a:solidFill>
                <a:effectLst/>
                <a:latin typeface="Open Sans" panose="020B0606030504020204" pitchFamily="34" charset="0"/>
              </a:rPr>
              <a:t>‘It just feels like tokenism…’</a:t>
            </a:r>
          </a:p>
          <a:p>
            <a:pPr algn="ctr"/>
            <a:endParaRPr lang="en-US" b="0" i="0" dirty="0">
              <a:solidFill>
                <a:srgbClr val="000000"/>
              </a:solidFill>
              <a:effectLst/>
              <a:latin typeface="Open Sans" panose="020B0606030504020204" pitchFamily="34" charset="0"/>
            </a:endParaRPr>
          </a:p>
          <a:p>
            <a:pPr algn="l"/>
            <a:r>
              <a:rPr lang="en-US" b="0" i="0" dirty="0">
                <a:solidFill>
                  <a:srgbClr val="000000"/>
                </a:solidFill>
                <a:effectLst/>
                <a:latin typeface="Open Sans" panose="020B0606030504020204" pitchFamily="34" charset="0"/>
              </a:rPr>
              <a:t>…is a phrase that many young people respond with when faced with the suggestion of a survey, for example. It makes absolute sense; if something is not worthwhile, why would any of us want to do it?</a:t>
            </a:r>
          </a:p>
          <a:p>
            <a:pPr algn="ctr"/>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283023171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451970" y="2511454"/>
            <a:ext cx="4022127" cy="769441"/>
          </a:xfrm>
          <a:prstGeom prst="rect">
            <a:avLst/>
          </a:prstGeom>
        </p:spPr>
        <p:txBody>
          <a:bodyPr wrap="none">
            <a:spAutoFit/>
          </a:bodyPr>
          <a:lstStyle/>
          <a:p>
            <a:r>
              <a:rPr lang="en-GB" sz="4400" dirty="0"/>
              <a:t>Was Not Heard</a:t>
            </a:r>
          </a:p>
        </p:txBody>
      </p:sp>
      <p:sp>
        <p:nvSpPr>
          <p:cNvPr id="2" name="Rectangle 1"/>
          <p:cNvSpPr/>
          <p:nvPr/>
        </p:nvSpPr>
        <p:spPr>
          <a:xfrm>
            <a:off x="5396071" y="5557450"/>
            <a:ext cx="3292312" cy="369332"/>
          </a:xfrm>
          <a:prstGeom prst="rect">
            <a:avLst/>
          </a:prstGeom>
          <a:solidFill>
            <a:schemeClr val="tx1"/>
          </a:solidFill>
        </p:spPr>
        <p:txBody>
          <a:bodyPr wrap="none">
            <a:spAutoFit/>
          </a:bodyPr>
          <a:lstStyle/>
          <a:p>
            <a:r>
              <a:rPr lang="en-GB" dirty="0">
                <a:hlinkClick r:id="rId3"/>
              </a:rPr>
              <a:t>Was Not Heard (youtube.com)</a:t>
            </a:r>
            <a:endParaRPr lang="en-GB" dirty="0"/>
          </a:p>
        </p:txBody>
      </p:sp>
    </p:spTree>
    <p:extLst>
      <p:ext uri="{BB962C8B-B14F-4D97-AF65-F5344CB8AC3E}">
        <p14:creationId xmlns:p14="http://schemas.microsoft.com/office/powerpoint/2010/main" val="119076696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EBD5BA-24D1-D46C-C636-EA21C39AB364}"/>
              </a:ext>
            </a:extLst>
          </p:cNvPr>
          <p:cNvSpPr txBox="1"/>
          <p:nvPr/>
        </p:nvSpPr>
        <p:spPr>
          <a:xfrm>
            <a:off x="297455" y="605928"/>
            <a:ext cx="8438921" cy="4616648"/>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Getting the tone right</a:t>
            </a:r>
          </a:p>
          <a:p>
            <a:pPr algn="l"/>
            <a:endParaRPr lang="en-US" b="1" dirty="0">
              <a:solidFill>
                <a:srgbClr val="007C7A"/>
              </a:solidFill>
              <a:latin typeface="Open Sans" panose="020B0606030504020204" pitchFamily="34" charset="0"/>
            </a:endParaRPr>
          </a:p>
          <a:p>
            <a:pPr algn="l"/>
            <a:endParaRPr lang="en-US" b="1" i="0" dirty="0">
              <a:solidFill>
                <a:srgbClr val="007C7A"/>
              </a:solidFill>
              <a:effectLst/>
              <a:latin typeface="Open Sans" panose="020B0606030504020204" pitchFamily="34" charset="0"/>
            </a:endParaRPr>
          </a:p>
          <a:p>
            <a:pPr algn="l"/>
            <a:r>
              <a:rPr lang="en-US" b="0" i="0" dirty="0">
                <a:solidFill>
                  <a:srgbClr val="000000"/>
                </a:solidFill>
                <a:effectLst/>
                <a:latin typeface="Open Sans" panose="020B0606030504020204" pitchFamily="34" charset="0"/>
              </a:rPr>
              <a:t>Any form of participation, and engagement in it, relies on communication skills: dialogue, language and tone. Getting it right has the power to capture attention, garner trust and empower young people. It offers the opportunity to show care and apportion worth. Where the tone, dialogue and language are misjudged, however, there is the potential to very quickly alienate a young person.</a:t>
            </a:r>
          </a:p>
          <a:p>
            <a:pPr algn="l"/>
            <a:endParaRPr lang="en-US" b="0" i="0" dirty="0">
              <a:solidFill>
                <a:srgbClr val="000000"/>
              </a:solidFill>
              <a:effectLst/>
              <a:latin typeface="Open Sans" panose="020B0606030504020204" pitchFamily="34" charset="0"/>
            </a:endParaRPr>
          </a:p>
          <a:p>
            <a:pPr algn="l"/>
            <a:endParaRPr lang="en-US" b="0" i="0" dirty="0">
              <a:solidFill>
                <a:srgbClr val="000000"/>
              </a:solidFill>
              <a:effectLst/>
              <a:latin typeface="Open Sans" panose="020B0606030504020204" pitchFamily="34" charset="0"/>
            </a:endParaRPr>
          </a:p>
          <a:p>
            <a:pPr algn="ctr"/>
            <a:r>
              <a:rPr lang="en-US" b="1" i="0" dirty="0">
                <a:solidFill>
                  <a:srgbClr val="008000"/>
                </a:solidFill>
                <a:effectLst/>
                <a:latin typeface="Open Sans" panose="020B0606030504020204" pitchFamily="34" charset="0"/>
              </a:rPr>
              <a:t>‘Your facial expressions and</a:t>
            </a:r>
            <a:r>
              <a:rPr lang="en-US" b="0" i="0" dirty="0">
                <a:solidFill>
                  <a:srgbClr val="008000"/>
                </a:solidFill>
                <a:effectLst/>
                <a:latin typeface="Open Sans" panose="020B0606030504020204" pitchFamily="34" charset="0"/>
              </a:rPr>
              <a:t> </a:t>
            </a:r>
            <a:r>
              <a:rPr lang="en-US" b="1" i="0" dirty="0">
                <a:solidFill>
                  <a:srgbClr val="008000"/>
                </a:solidFill>
                <a:effectLst/>
                <a:latin typeface="Open Sans" panose="020B0606030504020204" pitchFamily="34" charset="0"/>
              </a:rPr>
              <a:t>body language when you’re listening makes a MASSIVE difference on how supported someone feels!’</a:t>
            </a:r>
          </a:p>
          <a:p>
            <a:pPr algn="ctr"/>
            <a:endParaRPr lang="en-US" b="1" i="0" dirty="0">
              <a:solidFill>
                <a:srgbClr val="008000"/>
              </a:solidFill>
              <a:effectLst/>
              <a:latin typeface="Open Sans" panose="020B0606030504020204" pitchFamily="34" charset="0"/>
            </a:endParaRPr>
          </a:p>
          <a:p>
            <a:pPr algn="ctr"/>
            <a:endParaRPr lang="en-US" b="0" i="0" dirty="0">
              <a:solidFill>
                <a:srgbClr val="000000"/>
              </a:solidFill>
              <a:effectLst/>
              <a:latin typeface="Open Sans" panose="020B0606030504020204" pitchFamily="34" charset="0"/>
            </a:endParaRPr>
          </a:p>
          <a:p>
            <a:pPr algn="ctr"/>
            <a:r>
              <a:rPr lang="en-US" b="1" i="0" dirty="0">
                <a:solidFill>
                  <a:srgbClr val="0000FF"/>
                </a:solidFill>
                <a:effectLst/>
                <a:latin typeface="Open Sans" panose="020B0606030504020204" pitchFamily="34" charset="0"/>
              </a:rPr>
              <a:t>‘Though we can feel listened to and safe, we don’t always feel cared for’</a:t>
            </a:r>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3720347464"/>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C5E0FA-872B-CC16-F382-40CBD42EFB48}"/>
              </a:ext>
            </a:extLst>
          </p:cNvPr>
          <p:cNvSpPr txBox="1"/>
          <p:nvPr/>
        </p:nvSpPr>
        <p:spPr>
          <a:xfrm>
            <a:off x="187287" y="253388"/>
            <a:ext cx="8538072" cy="7325082"/>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Tone and Dialogue</a:t>
            </a:r>
          </a:p>
          <a:p>
            <a:pPr algn="l"/>
            <a:endParaRPr lang="en-US" b="1" i="0" dirty="0">
              <a:solidFill>
                <a:srgbClr val="007C7A"/>
              </a:solidFill>
              <a:effectLst/>
              <a:latin typeface="Open Sans" panose="020B0606030504020204" pitchFamily="34" charset="0"/>
            </a:endParaRPr>
          </a:p>
          <a:p>
            <a:pPr algn="l"/>
            <a:endParaRPr lang="en-US" sz="1800" b="0" i="0" dirty="0">
              <a:solidFill>
                <a:srgbClr val="000000"/>
              </a:solidFill>
              <a:effectLst/>
              <a:latin typeface="Open Sans" panose="020B0606030504020204" pitchFamily="34" charset="0"/>
            </a:endParaRPr>
          </a:p>
          <a:p>
            <a:pPr algn="l"/>
            <a:r>
              <a:rPr lang="en-US" sz="1800" b="0" i="0" dirty="0">
                <a:solidFill>
                  <a:srgbClr val="000000"/>
                </a:solidFill>
                <a:effectLst/>
                <a:latin typeface="Open Sans" panose="020B0606030504020204" pitchFamily="34" charset="0"/>
              </a:rPr>
              <a:t>It doesn’t take a lot to get it right! </a:t>
            </a:r>
            <a:endParaRPr lang="en-US" sz="1800" dirty="0">
              <a:solidFill>
                <a:srgbClr val="000000"/>
              </a:solidFill>
              <a:latin typeface="Open Sans" panose="020B0606030504020204" pitchFamily="34" charset="0"/>
            </a:endParaRPr>
          </a:p>
          <a:p>
            <a:pPr algn="l"/>
            <a:endParaRPr lang="en-US" sz="1800" b="0" i="0" dirty="0">
              <a:solidFill>
                <a:srgbClr val="000000"/>
              </a:solidFill>
              <a:effectLst/>
              <a:latin typeface="Open Sans" panose="020B0606030504020204" pitchFamily="34" charset="0"/>
            </a:endParaRPr>
          </a:p>
          <a:p>
            <a:pPr algn="l"/>
            <a:r>
              <a:rPr lang="en-US" sz="1800" b="0" i="0" dirty="0">
                <a:solidFill>
                  <a:srgbClr val="000000"/>
                </a:solidFill>
                <a:effectLst/>
                <a:latin typeface="Open Sans" panose="020B0606030504020204" pitchFamily="34" charset="0"/>
              </a:rPr>
              <a:t>A young person has been struggling with their mental health for some time. They sort of know the reason for it, but haven’t told anyone, and don’t know how to control the feelings they’re having. They pluck up the courage to ring a local agency helpline. After trying to explain this to the person on the end of the line, they get this response…</a:t>
            </a:r>
          </a:p>
          <a:p>
            <a:pPr algn="l"/>
            <a:endParaRPr lang="en-US" sz="1800" b="0" i="0" dirty="0">
              <a:solidFill>
                <a:srgbClr val="000000"/>
              </a:solidFill>
              <a:effectLst/>
              <a:latin typeface="Open Sans" panose="020B0606030504020204" pitchFamily="34" charset="0"/>
            </a:endParaRPr>
          </a:p>
          <a:p>
            <a:pPr algn="l"/>
            <a:r>
              <a:rPr lang="en-US" sz="2800" b="0" i="0" dirty="0">
                <a:solidFill>
                  <a:srgbClr val="000000"/>
                </a:solidFill>
                <a:effectLst/>
                <a:latin typeface="Open Sans" panose="020B0606030504020204" pitchFamily="34" charset="0"/>
              </a:rPr>
              <a:t>“Right (SIGH) Have you got a referral? No? Well you need a referral from your GP. Well, there’s a lot of young people like you at the moment, so we’ve got a waiting list. It’s about 7 months. Try your GP and then get back to us. OK? Thanks.”</a:t>
            </a:r>
          </a:p>
          <a:p>
            <a:pPr algn="l"/>
            <a:endParaRPr lang="en-US" dirty="0">
              <a:solidFill>
                <a:srgbClr val="000000"/>
              </a:solidFill>
              <a:latin typeface="Open Sans" panose="020B0606030504020204" pitchFamily="34" charset="0"/>
            </a:endParaRPr>
          </a:p>
          <a:p>
            <a:pPr algn="l"/>
            <a:endParaRPr lang="en-US" b="0" i="0" dirty="0">
              <a:solidFill>
                <a:srgbClr val="000000"/>
              </a:solidFill>
              <a:effectLst/>
              <a:latin typeface="Open Sans" panose="020B0606030504020204" pitchFamily="34" charset="0"/>
            </a:endParaRPr>
          </a:p>
          <a:p>
            <a:pPr algn="l"/>
            <a:endParaRPr lang="en-US" dirty="0">
              <a:solidFill>
                <a:srgbClr val="000000"/>
              </a:solidFill>
              <a:latin typeface="Open Sans" panose="020B0606030504020204" pitchFamily="34" charset="0"/>
            </a:endParaRPr>
          </a:p>
          <a:p>
            <a:pPr algn="l"/>
            <a:endParaRPr lang="en-US" b="0" i="0" dirty="0">
              <a:solidFill>
                <a:srgbClr val="000000"/>
              </a:solidFill>
              <a:effectLst/>
              <a:latin typeface="Open Sans" panose="020B0606030504020204" pitchFamily="34" charset="0"/>
            </a:endParaRPr>
          </a:p>
          <a:p>
            <a:pPr algn="l"/>
            <a:endParaRPr lang="en-US" dirty="0">
              <a:solidFill>
                <a:srgbClr val="000000"/>
              </a:solidFill>
              <a:latin typeface="Open Sans" panose="020B0606030504020204" pitchFamily="34" charset="0"/>
            </a:endParaRPr>
          </a:p>
          <a:p>
            <a:pPr algn="l"/>
            <a:endParaRPr lang="en-US" b="0" i="0" dirty="0">
              <a:solidFill>
                <a:srgbClr val="000000"/>
              </a:solidFill>
              <a:effectLst/>
              <a:latin typeface="Open Sans" panose="020B0606030504020204" pitchFamily="34" charset="0"/>
            </a:endParaRPr>
          </a:p>
          <a:p>
            <a:pPr algn="l"/>
            <a:r>
              <a:rPr lang="en-US" b="0" i="0" dirty="0">
                <a:solidFill>
                  <a:srgbClr val="000000"/>
                </a:solidFill>
                <a:effectLst/>
                <a:latin typeface="Open Sans" panose="020B0606030504020204" pitchFamily="34" charset="0"/>
              </a:rPr>
              <a:t> </a:t>
            </a:r>
          </a:p>
        </p:txBody>
      </p:sp>
    </p:spTree>
    <p:extLst>
      <p:ext uri="{BB962C8B-B14F-4D97-AF65-F5344CB8AC3E}">
        <p14:creationId xmlns:p14="http://schemas.microsoft.com/office/powerpoint/2010/main" val="2174484343"/>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81175D-AD69-79EF-E944-D0EB346E902D}"/>
              </a:ext>
            </a:extLst>
          </p:cNvPr>
          <p:cNvSpPr txBox="1"/>
          <p:nvPr/>
        </p:nvSpPr>
        <p:spPr>
          <a:xfrm>
            <a:off x="242371" y="899452"/>
            <a:ext cx="8659257" cy="3970318"/>
          </a:xfrm>
          <a:prstGeom prst="rect">
            <a:avLst/>
          </a:prstGeom>
          <a:noFill/>
        </p:spPr>
        <p:txBody>
          <a:bodyPr wrap="square">
            <a:spAutoFit/>
          </a:bodyPr>
          <a:lstStyle/>
          <a:p>
            <a:endParaRPr lang="en-US" b="0" i="0" dirty="0">
              <a:solidFill>
                <a:srgbClr val="000000"/>
              </a:solidFill>
              <a:effectLst/>
              <a:latin typeface="Open Sans" panose="020B0606030504020204" pitchFamily="34" charset="0"/>
            </a:endParaRPr>
          </a:p>
          <a:p>
            <a:r>
              <a:rPr lang="en-US" dirty="0">
                <a:solidFill>
                  <a:srgbClr val="000000"/>
                </a:solidFill>
                <a:latin typeface="Open Sans" panose="020B0606030504020204" pitchFamily="34" charset="0"/>
              </a:rPr>
              <a:t>Changing the narrative…..</a:t>
            </a:r>
          </a:p>
          <a:p>
            <a:endParaRPr lang="en-US" dirty="0">
              <a:solidFill>
                <a:srgbClr val="000000"/>
              </a:solidFill>
              <a:latin typeface="Open Sans" panose="020B0606030504020204" pitchFamily="34" charset="0"/>
            </a:endParaRPr>
          </a:p>
          <a:p>
            <a:endParaRPr lang="en-US" b="0" i="0" dirty="0">
              <a:solidFill>
                <a:srgbClr val="000000"/>
              </a:solidFill>
              <a:effectLst/>
              <a:latin typeface="Open Sans" panose="020B0606030504020204" pitchFamily="34" charset="0"/>
            </a:endParaRPr>
          </a:p>
          <a:p>
            <a:r>
              <a:rPr lang="en-US" b="0" i="0" dirty="0">
                <a:solidFill>
                  <a:srgbClr val="000000"/>
                </a:solidFill>
                <a:effectLst/>
                <a:latin typeface="Open Sans" panose="020B0606030504020204" pitchFamily="34" charset="0"/>
              </a:rPr>
              <a:t>“Sorry to hear you’re feeling like that. I have to ask; do you feel like you’re in any immediate danger of hurting yourself or someone else? No, great. Have you got a referral from your GP at all? No, don’t worry. A referral is a really good starting point as we’ve got a waiting list of about 7 months at the moment and your GP can help get you onto that if they think it’s the right thing for you. I know it’s a long time, but there’s lots of other support out there in the meantime too. If you go on our website there are links for helpful resources and if you need to talk to anyone at any time, there are also links to the Samaritans and Child-Line. OK? You’ve done the right thing calling. Give your GP a bell and we’ll get the ball rolling. Take care”</a:t>
            </a:r>
            <a:endParaRPr lang="en-GB" dirty="0"/>
          </a:p>
        </p:txBody>
      </p:sp>
      <p:sp>
        <p:nvSpPr>
          <p:cNvPr id="5" name="TextBox 4">
            <a:extLst>
              <a:ext uri="{FF2B5EF4-FFF2-40B4-BE49-F238E27FC236}">
                <a16:creationId xmlns:a16="http://schemas.microsoft.com/office/drawing/2014/main" id="{4370F51D-9644-FFE8-9558-077F35081C6C}"/>
              </a:ext>
            </a:extLst>
          </p:cNvPr>
          <p:cNvSpPr txBox="1"/>
          <p:nvPr/>
        </p:nvSpPr>
        <p:spPr>
          <a:xfrm>
            <a:off x="88135" y="437787"/>
            <a:ext cx="8659257" cy="461665"/>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Tone and Dialogue</a:t>
            </a:r>
          </a:p>
        </p:txBody>
      </p:sp>
    </p:spTree>
    <p:extLst>
      <p:ext uri="{BB962C8B-B14F-4D97-AF65-F5344CB8AC3E}">
        <p14:creationId xmlns:p14="http://schemas.microsoft.com/office/powerpoint/2010/main" val="153770975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2DA9B6-3D43-1DBB-A9C8-028C5CF6F166}"/>
              </a:ext>
            </a:extLst>
          </p:cNvPr>
          <p:cNvSpPr txBox="1"/>
          <p:nvPr/>
        </p:nvSpPr>
        <p:spPr>
          <a:xfrm>
            <a:off x="341523" y="2402442"/>
            <a:ext cx="8460954" cy="2031325"/>
          </a:xfrm>
          <a:prstGeom prst="rect">
            <a:avLst/>
          </a:prstGeom>
          <a:noFill/>
        </p:spPr>
        <p:txBody>
          <a:bodyPr wrap="square">
            <a:spAutoFit/>
          </a:bodyPr>
          <a:lstStyle/>
          <a:p>
            <a:r>
              <a:rPr lang="en-US" b="0" i="0" dirty="0">
                <a:solidFill>
                  <a:srgbClr val="000000"/>
                </a:solidFill>
                <a:effectLst/>
                <a:latin typeface="Open Sans" panose="020B0606030504020204" pitchFamily="34" charset="0"/>
              </a:rPr>
              <a:t>It may seem extreme, but this example comes directly from a young person’s experience. The second response says pretty much the same thing as the first, but a more considered tone and dialogue means that the young person </a:t>
            </a:r>
            <a:r>
              <a:rPr lang="en-US" b="0" i="1" dirty="0">
                <a:solidFill>
                  <a:srgbClr val="000000"/>
                </a:solidFill>
                <a:effectLst/>
                <a:latin typeface="Open Sans" panose="020B0606030504020204" pitchFamily="34" charset="0"/>
              </a:rPr>
              <a:t>feels</a:t>
            </a:r>
            <a:r>
              <a:rPr lang="en-US" b="0" i="0" dirty="0">
                <a:solidFill>
                  <a:srgbClr val="000000"/>
                </a:solidFill>
                <a:effectLst/>
                <a:latin typeface="Open Sans" panose="020B0606030504020204" pitchFamily="34" charset="0"/>
              </a:rPr>
              <a:t> different having finished the phone call. The </a:t>
            </a:r>
            <a:r>
              <a:rPr lang="en-US" b="0" i="0" dirty="0" err="1">
                <a:solidFill>
                  <a:srgbClr val="000000"/>
                </a:solidFill>
                <a:effectLst/>
                <a:latin typeface="Open Sans" panose="020B0606030504020204" pitchFamily="34" charset="0"/>
              </a:rPr>
              <a:t>organisation</a:t>
            </a:r>
            <a:r>
              <a:rPr lang="en-US" b="0" i="0" dirty="0">
                <a:solidFill>
                  <a:srgbClr val="000000"/>
                </a:solidFill>
                <a:effectLst/>
                <a:latin typeface="Open Sans" panose="020B0606030504020204" pitchFamily="34" charset="0"/>
              </a:rPr>
              <a:t> has also identified signposting resources that can help. They </a:t>
            </a:r>
            <a:r>
              <a:rPr lang="en-US" b="0" i="1" dirty="0">
                <a:solidFill>
                  <a:srgbClr val="000000"/>
                </a:solidFill>
                <a:effectLst/>
                <a:latin typeface="Open Sans" panose="020B0606030504020204" pitchFamily="34" charset="0"/>
              </a:rPr>
              <a:t>feel </a:t>
            </a:r>
            <a:r>
              <a:rPr lang="en-US" b="0" i="0" dirty="0">
                <a:solidFill>
                  <a:srgbClr val="000000"/>
                </a:solidFill>
                <a:effectLst/>
                <a:latin typeface="Open Sans" panose="020B0606030504020204" pitchFamily="34" charset="0"/>
              </a:rPr>
              <a:t>supported, valued and cared for. They also </a:t>
            </a:r>
            <a:r>
              <a:rPr lang="en-US" b="0" i="1" dirty="0">
                <a:solidFill>
                  <a:srgbClr val="000000"/>
                </a:solidFill>
                <a:effectLst/>
                <a:latin typeface="Open Sans" panose="020B0606030504020204" pitchFamily="34" charset="0"/>
              </a:rPr>
              <a:t>feel</a:t>
            </a:r>
            <a:r>
              <a:rPr lang="en-US" b="0" i="0" dirty="0">
                <a:solidFill>
                  <a:srgbClr val="000000"/>
                </a:solidFill>
                <a:effectLst/>
                <a:latin typeface="Open Sans" panose="020B0606030504020204" pitchFamily="34" charset="0"/>
              </a:rPr>
              <a:t> like there was a point to ringing.</a:t>
            </a:r>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3"/>
              </a:rPr>
              <a:t> https://www.youtube.com/watch?v=seGnpwhM2C8</a:t>
            </a:r>
            <a:endParaRPr lang="en-GB" dirty="0"/>
          </a:p>
        </p:txBody>
      </p:sp>
      <p:sp>
        <p:nvSpPr>
          <p:cNvPr id="5" name="TextBox 4">
            <a:extLst>
              <a:ext uri="{FF2B5EF4-FFF2-40B4-BE49-F238E27FC236}">
                <a16:creationId xmlns:a16="http://schemas.microsoft.com/office/drawing/2014/main" id="{66B48F2B-6822-0E0B-FEA7-617871791A7A}"/>
              </a:ext>
            </a:extLst>
          </p:cNvPr>
          <p:cNvSpPr txBox="1"/>
          <p:nvPr/>
        </p:nvSpPr>
        <p:spPr>
          <a:xfrm>
            <a:off x="2120747" y="578385"/>
            <a:ext cx="4572000" cy="461665"/>
          </a:xfrm>
          <a:prstGeom prst="rect">
            <a:avLst/>
          </a:prstGeom>
          <a:noFill/>
        </p:spPr>
        <p:txBody>
          <a:bodyPr wrap="square">
            <a:spAutoFit/>
          </a:bodyPr>
          <a:lstStyle/>
          <a:p>
            <a:pPr algn="ctr"/>
            <a:r>
              <a:rPr lang="en-US" sz="2400" b="1" i="0" dirty="0">
                <a:solidFill>
                  <a:srgbClr val="007C7A"/>
                </a:solidFill>
                <a:effectLst/>
                <a:latin typeface="Open Sans" panose="020B0606030504020204" pitchFamily="34" charset="0"/>
              </a:rPr>
              <a:t>Tone and Dialogue</a:t>
            </a:r>
          </a:p>
        </p:txBody>
      </p:sp>
    </p:spTree>
    <p:extLst>
      <p:ext uri="{BB962C8B-B14F-4D97-AF65-F5344CB8AC3E}">
        <p14:creationId xmlns:p14="http://schemas.microsoft.com/office/powerpoint/2010/main" val="1927205647"/>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85F4ED-C357-219C-1063-810678D9DAE7}"/>
              </a:ext>
            </a:extLst>
          </p:cNvPr>
          <p:cNvSpPr txBox="1"/>
          <p:nvPr/>
        </p:nvSpPr>
        <p:spPr>
          <a:xfrm>
            <a:off x="859315" y="3108589"/>
            <a:ext cx="7590621" cy="1200329"/>
          </a:xfrm>
          <a:prstGeom prst="rect">
            <a:avLst/>
          </a:prstGeom>
          <a:noFill/>
        </p:spPr>
        <p:txBody>
          <a:bodyPr wrap="square">
            <a:spAutoFit/>
          </a:bodyPr>
          <a:lstStyle/>
          <a:p>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3"/>
              </a:rPr>
              <a:t>https://www. https://www.youtube.com/watch?v=seGnpwhM2Chttps://www.youtube.com/watch?v=seGnpwhM2C8</a:t>
            </a:r>
            <a:r>
              <a:rPr lang="en-GB" dirty="0">
                <a:hlinkClick r:id="rId3"/>
              </a:rPr>
              <a:t>What do we need?</a:t>
            </a:r>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3"/>
              </a:rPr>
              <a:t>8youtube.com/watch?v=seGnpwhM2C8</a:t>
            </a:r>
            <a:endParaRPr lang="en-GB" dirty="0"/>
          </a:p>
        </p:txBody>
      </p:sp>
      <p:sp>
        <p:nvSpPr>
          <p:cNvPr id="6" name="TextBox 5">
            <a:extLst>
              <a:ext uri="{FF2B5EF4-FFF2-40B4-BE49-F238E27FC236}">
                <a16:creationId xmlns:a16="http://schemas.microsoft.com/office/drawing/2014/main" id="{D8F77A8F-D297-E511-4208-323DE4DC54F4}"/>
              </a:ext>
            </a:extLst>
          </p:cNvPr>
          <p:cNvSpPr txBox="1"/>
          <p:nvPr/>
        </p:nvSpPr>
        <p:spPr>
          <a:xfrm>
            <a:off x="2286000" y="3108589"/>
            <a:ext cx="4572000" cy="646331"/>
          </a:xfrm>
          <a:prstGeom prst="rect">
            <a:avLst/>
          </a:prstGeom>
          <a:noFill/>
        </p:spPr>
        <p:txBody>
          <a:bodyPr wrap="square">
            <a:spAutoFit/>
          </a:bodyPr>
          <a:lstStyle/>
          <a:p>
            <a:r>
              <a:rPr lang="en-GB"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3"/>
              </a:rPr>
              <a:t>https://www.youtube.com/watch?v=seGnpwhM2C8</a:t>
            </a:r>
            <a:endParaRPr lang="en-GB" dirty="0"/>
          </a:p>
        </p:txBody>
      </p:sp>
      <p:sp>
        <p:nvSpPr>
          <p:cNvPr id="8" name="TextBox 7">
            <a:extLst>
              <a:ext uri="{FF2B5EF4-FFF2-40B4-BE49-F238E27FC236}">
                <a16:creationId xmlns:a16="http://schemas.microsoft.com/office/drawing/2014/main" id="{240299E9-0A24-8087-DAFB-1E8228E1401A}"/>
              </a:ext>
            </a:extLst>
          </p:cNvPr>
          <p:cNvSpPr txBox="1"/>
          <p:nvPr/>
        </p:nvSpPr>
        <p:spPr>
          <a:xfrm>
            <a:off x="2286000" y="3293255"/>
            <a:ext cx="4572000" cy="276999"/>
          </a:xfrm>
          <a:prstGeom prst="rect">
            <a:avLst/>
          </a:prstGeom>
          <a:noFill/>
        </p:spPr>
        <p:txBody>
          <a:bodyPr wrap="square">
            <a:spAutoFit/>
          </a:bodyPr>
          <a:lstStyle/>
          <a:p>
            <a:r>
              <a:rPr lang="en-GB" sz="12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3"/>
              </a:rPr>
              <a:t>https://www.youtube.com/watch?v=seGnpwhM2C8</a:t>
            </a:r>
            <a:endParaRPr lang="en-GB" dirty="0"/>
          </a:p>
        </p:txBody>
      </p:sp>
      <p:sp>
        <p:nvSpPr>
          <p:cNvPr id="12" name="TextBox 11">
            <a:extLst>
              <a:ext uri="{FF2B5EF4-FFF2-40B4-BE49-F238E27FC236}">
                <a16:creationId xmlns:a16="http://schemas.microsoft.com/office/drawing/2014/main" id="{073FABBF-A272-FB90-9442-8D179ADF1E02}"/>
              </a:ext>
            </a:extLst>
          </p:cNvPr>
          <p:cNvSpPr txBox="1"/>
          <p:nvPr/>
        </p:nvSpPr>
        <p:spPr>
          <a:xfrm>
            <a:off x="3117773" y="5135682"/>
            <a:ext cx="5783856" cy="646331"/>
          </a:xfrm>
          <a:prstGeom prst="rect">
            <a:avLst/>
          </a:prstGeom>
          <a:noFill/>
        </p:spPr>
        <p:txBody>
          <a:bodyPr wrap="square">
            <a:spAutoFit/>
          </a:bodyPr>
          <a:lstStyle/>
          <a:p>
            <a:r>
              <a:rPr lang="en-GB" dirty="0"/>
              <a:t>https://www.youtube.com/watch?v=seGnpwhM2C8</a:t>
            </a:r>
          </a:p>
          <a:p>
            <a:endParaRPr lang="en-GB" dirty="0"/>
          </a:p>
        </p:txBody>
      </p:sp>
      <p:sp>
        <p:nvSpPr>
          <p:cNvPr id="13" name="TextBox 12">
            <a:extLst>
              <a:ext uri="{FF2B5EF4-FFF2-40B4-BE49-F238E27FC236}">
                <a16:creationId xmlns:a16="http://schemas.microsoft.com/office/drawing/2014/main" id="{44551FD2-21B4-5E5F-C493-7EE774D653FD}"/>
              </a:ext>
            </a:extLst>
          </p:cNvPr>
          <p:cNvSpPr txBox="1"/>
          <p:nvPr/>
        </p:nvSpPr>
        <p:spPr>
          <a:xfrm>
            <a:off x="2286000" y="2083486"/>
            <a:ext cx="4836405" cy="646331"/>
          </a:xfrm>
          <a:prstGeom prst="rect">
            <a:avLst/>
          </a:prstGeom>
          <a:noFill/>
        </p:spPr>
        <p:txBody>
          <a:bodyPr wrap="square" rtlCol="0">
            <a:spAutoFit/>
          </a:bodyPr>
          <a:lstStyle/>
          <a:p>
            <a:pPr algn="ctr"/>
            <a:r>
              <a:rPr lang="en-GB" sz="3600" dirty="0"/>
              <a:t>What We Need</a:t>
            </a:r>
          </a:p>
        </p:txBody>
      </p:sp>
    </p:spTree>
    <p:extLst>
      <p:ext uri="{BB962C8B-B14F-4D97-AF65-F5344CB8AC3E}">
        <p14:creationId xmlns:p14="http://schemas.microsoft.com/office/powerpoint/2010/main" val="490719802"/>
      </p:ext>
    </p:extLst>
  </p:cSld>
  <p:clrMapOvr>
    <a:masterClrMapping/>
  </p:clrMapOvr>
  <p:transition spd="slow">
    <p:fade/>
  </p:transition>
</p:sld>
</file>

<file path=ppt/theme/theme1.xml><?xml version="1.0" encoding="utf-8"?>
<a:theme xmlns:a="http://schemas.openxmlformats.org/drawingml/2006/main" name="Herefordshire">
  <a:themeElements>
    <a:clrScheme name="Custom 1">
      <a:dk1>
        <a:srgbClr val="FFFFFF"/>
      </a:dk1>
      <a:lt1>
        <a:srgbClr val="392F2C"/>
      </a:lt1>
      <a:dk2>
        <a:srgbClr val="FFFFFF"/>
      </a:dk2>
      <a:lt2>
        <a:srgbClr val="392F2C"/>
      </a:lt2>
      <a:accent1>
        <a:srgbClr val="FFC937"/>
      </a:accent1>
      <a:accent2>
        <a:srgbClr val="282E2B"/>
      </a:accent2>
      <a:accent3>
        <a:srgbClr val="A7216D"/>
      </a:accent3>
      <a:accent4>
        <a:srgbClr val="FFC937"/>
      </a:accent4>
      <a:accent5>
        <a:srgbClr val="2F9599"/>
      </a:accent5>
      <a:accent6>
        <a:srgbClr val="545458"/>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starter Overview NEW" id="{0BFAF8F6-88F2-444B-BC90-6E64AD9E0CEE}" vid="{58E875C9-AD81-41E5-91B8-262E50E2AF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ff1bf303-f52f-41a4-a3a8-a6823cfc5d57">VKQVE4KSSVJN-881-162</_dlc_DocId>
    <_dlc_DocIdUrl xmlns="ff1bf303-f52f-41a4-a3a8-a6823cfc5d57">
      <Url>https://teams.herefordshire.gov.uk/bssfs/_layouts/15/DocIdRedir.aspx?ID=VKQVE4KSSVJN-881-162</Url>
      <Description>VKQVE4KSSVJN-881-162</Description>
    </_dlc_DocIdUrl>
    <Document xmlns="4619b687-60ae-41a1-bfa9-cde98853cc39">Presentation</Document>
    <Type_x0020_of_x0020_Procedure xmlns="4619b687-60ae-41a1-bfa9-cde98853cc39">Co-ordinators</Type_x0020_of_x0020_Procedur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18E6209A710944A846775944D35F8F2" ma:contentTypeVersion="3" ma:contentTypeDescription="Create a new document." ma:contentTypeScope="" ma:versionID="ccee11d95487025b4e44390bd22b408c">
  <xsd:schema xmlns:xsd="http://www.w3.org/2001/XMLSchema" xmlns:xs="http://www.w3.org/2001/XMLSchema" xmlns:p="http://schemas.microsoft.com/office/2006/metadata/properties" xmlns:ns2="ff1bf303-f52f-41a4-a3a8-a6823cfc5d57" xmlns:ns3="4619b687-60ae-41a1-bfa9-cde98853cc39" targetNamespace="http://schemas.microsoft.com/office/2006/metadata/properties" ma:root="true" ma:fieldsID="8d60056fde223523921d159d4f406e2b" ns2:_="" ns3:_="">
    <xsd:import namespace="ff1bf303-f52f-41a4-a3a8-a6823cfc5d57"/>
    <xsd:import namespace="4619b687-60ae-41a1-bfa9-cde98853cc39"/>
    <xsd:element name="properties">
      <xsd:complexType>
        <xsd:sequence>
          <xsd:element name="documentManagement">
            <xsd:complexType>
              <xsd:all>
                <xsd:element ref="ns2:_dlc_DocId" minOccurs="0"/>
                <xsd:element ref="ns2:_dlc_DocIdUrl" minOccurs="0"/>
                <xsd:element ref="ns2:_dlc_DocIdPersistId" minOccurs="0"/>
                <xsd:element ref="ns3:Document" minOccurs="0"/>
                <xsd:element ref="ns3:Type_x0020_of_x0020_Procedu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1bf303-f52f-41a4-a3a8-a6823cfc5d5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619b687-60ae-41a1-bfa9-cde98853cc39" elementFormDefault="qualified">
    <xsd:import namespace="http://schemas.microsoft.com/office/2006/documentManagement/types"/>
    <xsd:import namespace="http://schemas.microsoft.com/office/infopath/2007/PartnerControls"/>
    <xsd:element name="Document" ma:index="11" nillable="true" ma:displayName="Type of Document" ma:format="Dropdown" ma:internalName="Document">
      <xsd:simpleType>
        <xsd:restriction base="dms:Choice">
          <xsd:enumeration value="Contact List"/>
          <xsd:enumeration value="Finance"/>
          <xsd:enumeration value="Power User"/>
          <xsd:enumeration value="Procedure"/>
          <xsd:enumeration value="Rota"/>
          <xsd:enumeration value="Training"/>
          <xsd:enumeration value="Template"/>
          <xsd:enumeration value="Tracker"/>
          <xsd:enumeration value="Presentation"/>
          <xsd:enumeration value="Other"/>
        </xsd:restriction>
      </xsd:simpleType>
    </xsd:element>
    <xsd:element name="Type_x0020_of_x0020_Procedure" ma:index="12" nillable="true" ma:displayName="Area of Service" ma:format="Dropdown" ma:internalName="Type_x0020_of_x0020_Procedure">
      <xsd:simpleType>
        <xsd:restriction base="dms:Choice">
          <xsd:enumeration value="Contact Centre"/>
          <xsd:enumeration value="Convening / Distribution / Minuting"/>
          <xsd:enumeration value="Co-ordinators"/>
          <xsd:enumeration value="Finance"/>
          <xsd:enumeration value="Misc"/>
          <xsd:enumeration value="Other"/>
          <xsd:enumeration value="Panels"/>
          <xsd:enumeration value="Policies"/>
          <xsd:enumeration value="Posters"/>
          <xsd:enumeration value="Q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5E9D8A0-5917-49DA-BDEF-57A08149D318}">
  <ds:schemaRefs>
    <ds:schemaRef ds:uri="http://schemas.microsoft.com/sharepoint/v3/contenttype/forms"/>
  </ds:schemaRefs>
</ds:datastoreItem>
</file>

<file path=customXml/itemProps2.xml><?xml version="1.0" encoding="utf-8"?>
<ds:datastoreItem xmlns:ds="http://schemas.openxmlformats.org/officeDocument/2006/customXml" ds:itemID="{1C25229A-FBA5-402D-BFC5-F97620F66CBE}">
  <ds:schemaRefs>
    <ds:schemaRef ds:uri="http://purl.org/dc/terms/"/>
    <ds:schemaRef ds:uri="http://purl.org/dc/elements/1.1/"/>
    <ds:schemaRef ds:uri="4619b687-60ae-41a1-bfa9-cde98853cc39"/>
    <ds:schemaRef ds:uri="http://schemas.microsoft.com/office/infopath/2007/PartnerControl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ff1bf303-f52f-41a4-a3a8-a6823cfc5d57"/>
    <ds:schemaRef ds:uri="http://www.w3.org/XML/1998/namespace"/>
  </ds:schemaRefs>
</ds:datastoreItem>
</file>

<file path=customXml/itemProps3.xml><?xml version="1.0" encoding="utf-8"?>
<ds:datastoreItem xmlns:ds="http://schemas.openxmlformats.org/officeDocument/2006/customXml" ds:itemID="{85FFADEA-DF40-48E4-8659-F0B842E6F9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1bf303-f52f-41a4-a3a8-a6823cfc5d57"/>
    <ds:schemaRef ds:uri="4619b687-60ae-41a1-bfa9-cde98853cc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47FE208-E32D-4EBB-8AEE-B693BBD8925E}">
  <ds:schemaRefs>
    <ds:schemaRef ds:uri="http://schemas.microsoft.com/sharepoint/events"/>
  </ds:schemaRefs>
</ds:datastoreItem>
</file>

<file path=docMetadata/LabelInfo.xml><?xml version="1.0" encoding="utf-8"?>
<clbl:labelList xmlns:clbl="http://schemas.microsoft.com/office/2020/mipLabelMetadata">
  <clbl:label id="{c1feddbf-48ed-4f02-8edf-64f580567987}" enabled="0" method="" siteId="{c1feddbf-48ed-4f02-8edf-64f580567987}" removed="1"/>
</clbl:labelList>
</file>

<file path=docProps/app.xml><?xml version="1.0" encoding="utf-8"?>
<Properties xmlns="http://schemas.openxmlformats.org/officeDocument/2006/extended-properties" xmlns:vt="http://schemas.openxmlformats.org/officeDocument/2006/docPropsVTypes">
  <Template>New starter Overview NEW</Template>
  <TotalTime>7330</TotalTime>
  <Words>1391</Words>
  <Application>Microsoft Office PowerPoint</Application>
  <PresentationFormat>On-screen Show (4:3)</PresentationFormat>
  <Paragraphs>108</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Calibri</vt:lpstr>
      <vt:lpstr>Lato</vt:lpstr>
      <vt:lpstr>Open Sans</vt:lpstr>
      <vt:lpstr>Herefordshire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our young people have told us… </vt:lpstr>
      <vt:lpstr>PowerPoint Presentation</vt:lpstr>
    </vt:vector>
  </TitlesOfParts>
  <Company>Herefordshire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Rowntree, Emily</dc:creator>
  <cp:lastModifiedBy>Kemp, Anne-Marie</cp:lastModifiedBy>
  <cp:revision>307</cp:revision>
  <cp:lastPrinted>2023-09-27T10:21:44Z</cp:lastPrinted>
  <dcterms:created xsi:type="dcterms:W3CDTF">2017-09-11T13:03:04Z</dcterms:created>
  <dcterms:modified xsi:type="dcterms:W3CDTF">2024-10-25T12:45:56Z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8589dd63-96cc-4346-9522-6a1e22d2b2f3</vt:lpwstr>
  </property>
  <property fmtid="{D5CDD505-2E9C-101B-9397-08002B2CF9AE}" pid="3" name="ContentTypeId">
    <vt:lpwstr>0x010100218E6209A710944A846775944D35F8F2</vt:lpwstr>
  </property>
</Properties>
</file>